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94" r:id="rId4"/>
    <p:sldId id="295" r:id="rId5"/>
    <p:sldId id="310" r:id="rId6"/>
    <p:sldId id="297" r:id="rId7"/>
    <p:sldId id="260" r:id="rId8"/>
    <p:sldId id="304" r:id="rId9"/>
    <p:sldId id="305" r:id="rId10"/>
    <p:sldId id="306" r:id="rId11"/>
    <p:sldId id="296" r:id="rId12"/>
    <p:sldId id="311" r:id="rId13"/>
    <p:sldId id="307" r:id="rId14"/>
    <p:sldId id="259" r:id="rId15"/>
    <p:sldId id="308" r:id="rId16"/>
    <p:sldId id="312" r:id="rId17"/>
    <p:sldId id="313" r:id="rId18"/>
    <p:sldId id="267" r:id="rId19"/>
    <p:sldId id="309" r:id="rId20"/>
    <p:sldId id="268" r:id="rId21"/>
  </p:sldIdLst>
  <p:sldSz cx="12192000" cy="6858000"/>
  <p:notesSz cx="12192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12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912D08-A0DA-4285-9DF7-CFD02C9C013C}" type="datetimeFigureOut">
              <a:rPr lang="sr-Latn-RS"/>
              <a:pPr>
                <a:defRPr/>
              </a:pPr>
              <a:t>22.3.2022.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R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3E68F7-7B26-4BB8-A66C-F4DDEB12EB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40;p2:notes"/>
          <p:cNvSpPr txBox="1">
            <a:spLocks noGrp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9" name="Google Shape;141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73088" y="1336675"/>
            <a:ext cx="6413500" cy="360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  <a:cxn ang="0">
                <a:pos x="0" y="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79;g106f99fe4fc_0_107:notes"/>
          <p:cNvSpPr txBox="1">
            <a:spLocks noGrp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7" name="Google Shape;180;g106f99fe4fc_0_10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73088" y="1336675"/>
            <a:ext cx="6413500" cy="360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  <a:cxn ang="0">
                <a:pos x="0" y="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421;p9:notes"/>
          <p:cNvSpPr txBox="1">
            <a:spLocks noGrp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Google Shape;422;p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73088" y="1336675"/>
            <a:ext cx="6413500" cy="360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  <a:cxn ang="0">
                <a:pos x="0" y="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76;p6:notes"/>
          <p:cNvSpPr txBox="1">
            <a:spLocks noGrp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Google Shape;277;p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573088" y="1336675"/>
            <a:ext cx="6413500" cy="3608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  <a:cxn ang="0">
                <a:pos x="0" y="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F99E6E-33AC-472A-AA46-ADEB602AD46B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0704-6DC5-42E5-AECC-8CF740FE0843}" type="datetimeFigureOut">
              <a:rPr lang="en-US"/>
              <a:pPr>
                <a:defRPr/>
              </a:pPr>
              <a:t>3/22/2022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95587-443B-4235-AD0A-FEDA235E0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E8405D"/>
                </a:solidFill>
                <a:latin typeface="UKIJ Inchike"/>
                <a:cs typeface="UKIJ Inchik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400" b="1" i="0">
                <a:solidFill>
                  <a:srgbClr val="6C39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E5DE-2728-40CF-B7E3-504F76D41AA4}" type="datetimeFigureOut">
              <a:rPr lang="en-US"/>
              <a:pPr>
                <a:defRPr/>
              </a:pPr>
              <a:t>3/22/2022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B11B-CB4D-4F7D-8567-096342116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E8405D"/>
                </a:solidFill>
                <a:latin typeface="UKIJ Inchike"/>
                <a:cs typeface="UKIJ Inchik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9CE2-3EE2-435B-B04C-E753F88243FD}" type="datetimeFigureOut">
              <a:rPr lang="en-US"/>
              <a:pPr>
                <a:defRPr/>
              </a:pPr>
              <a:t>3/22/2022</a:t>
            </a:fld>
            <a:endParaRPr lang="en-US" dirty="0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2520C-3DD5-491F-B323-B2DA5FBBA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i="0">
                <a:solidFill>
                  <a:srgbClr val="E8405D"/>
                </a:solidFill>
                <a:latin typeface="UKIJ Inchike"/>
                <a:cs typeface="UKIJ Inchik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3732C0-4C94-48E9-A5DD-C43D041AB0EF}" type="datetimeFigureOut">
              <a:rPr lang="en-US"/>
              <a:pPr>
                <a:defRPr/>
              </a:pPr>
              <a:t>3/22/2022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7DDF2-EE2D-4F78-9F63-B4DDED4E0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C8BD79-F82E-48C7-92D3-3916AD31ED35}" type="datetimeFigureOut">
              <a:rPr lang="en-US"/>
              <a:pPr>
                <a:defRPr/>
              </a:pPr>
              <a:t>3/22/2022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F844-57E6-4935-ACCD-BFB065F7F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/>
          </p:cNvSpPr>
          <p:nvPr/>
        </p:nvSpPr>
        <p:spPr bwMode="auto">
          <a:xfrm>
            <a:off x="0" y="0"/>
            <a:ext cx="2132013" cy="1139825"/>
          </a:xfrm>
          <a:custGeom>
            <a:avLst/>
            <a:gdLst/>
            <a:ahLst/>
            <a:cxnLst>
              <a:cxn ang="0">
                <a:pos x="2131779" y="0"/>
              </a:cxn>
              <a:cxn ang="0">
                <a:pos x="873252" y="1140205"/>
              </a:cxn>
              <a:cxn ang="0">
                <a:pos x="0" y="176382"/>
              </a:cxn>
            </a:cxnLst>
            <a:rect l="0" t="0" r="r" b="b"/>
            <a:pathLst>
              <a:path w="2132330" h="1140460">
                <a:moveTo>
                  <a:pt x="2131779" y="0"/>
                </a:moveTo>
                <a:lnTo>
                  <a:pt x="873252" y="1140205"/>
                </a:lnTo>
                <a:lnTo>
                  <a:pt x="0" y="176382"/>
                </a:lnTo>
              </a:path>
            </a:pathLst>
          </a:custGeom>
          <a:noFill/>
          <a:ln w="355599">
            <a:solidFill>
              <a:srgbClr val="6C398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bg object 17"/>
          <p:cNvSpPr>
            <a:spLocks/>
          </p:cNvSpPr>
          <p:nvPr/>
        </p:nvSpPr>
        <p:spPr bwMode="auto">
          <a:xfrm>
            <a:off x="722313" y="0"/>
            <a:ext cx="371475" cy="369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9752" y="369697"/>
              </a:cxn>
            </a:cxnLst>
            <a:rect l="0" t="0" r="r" b="b"/>
            <a:pathLst>
              <a:path w="370205" h="370205">
                <a:moveTo>
                  <a:pt x="0" y="0"/>
                </a:moveTo>
                <a:lnTo>
                  <a:pt x="369752" y="369697"/>
                </a:lnTo>
              </a:path>
            </a:pathLst>
          </a:custGeom>
          <a:noFill/>
          <a:ln w="355600">
            <a:solidFill>
              <a:srgbClr val="E8405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3911600" y="828675"/>
            <a:ext cx="4368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1482725" y="2101850"/>
            <a:ext cx="9226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3167D-4AE6-44CF-A7DF-5C68884B46F9}" type="datetimeFigureOut">
              <a:rPr lang="en-US"/>
              <a:pPr>
                <a:defRPr/>
              </a:pPr>
              <a:t>3/22/2022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D457F89B-BCA4-49CA-A34E-36EAFE9328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9" Type="http://schemas.openxmlformats.org/officeDocument/2006/relationships/image" Target="../media/image128.png"/><Relationship Id="rId21" Type="http://schemas.openxmlformats.org/officeDocument/2006/relationships/image" Target="../media/image110.png"/><Relationship Id="rId34" Type="http://schemas.openxmlformats.org/officeDocument/2006/relationships/image" Target="../media/image123.png"/><Relationship Id="rId42" Type="http://schemas.openxmlformats.org/officeDocument/2006/relationships/image" Target="../media/image131.png"/><Relationship Id="rId47" Type="http://schemas.openxmlformats.org/officeDocument/2006/relationships/image" Target="../media/image136.png"/><Relationship Id="rId50" Type="http://schemas.openxmlformats.org/officeDocument/2006/relationships/image" Target="../media/image139.png"/><Relationship Id="rId55" Type="http://schemas.openxmlformats.org/officeDocument/2006/relationships/image" Target="../media/image144.png"/><Relationship Id="rId63" Type="http://schemas.openxmlformats.org/officeDocument/2006/relationships/image" Target="../media/image152.png"/><Relationship Id="rId68" Type="http://schemas.openxmlformats.org/officeDocument/2006/relationships/image" Target="../media/image157.png"/><Relationship Id="rId7" Type="http://schemas.openxmlformats.org/officeDocument/2006/relationships/image" Target="../media/image96.png"/><Relationship Id="rId71" Type="http://schemas.openxmlformats.org/officeDocument/2006/relationships/image" Target="../media/image160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29" Type="http://schemas.openxmlformats.org/officeDocument/2006/relationships/image" Target="../media/image118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37" Type="http://schemas.openxmlformats.org/officeDocument/2006/relationships/image" Target="../media/image126.png"/><Relationship Id="rId40" Type="http://schemas.openxmlformats.org/officeDocument/2006/relationships/image" Target="../media/image129.png"/><Relationship Id="rId45" Type="http://schemas.openxmlformats.org/officeDocument/2006/relationships/image" Target="../media/image134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66" Type="http://schemas.openxmlformats.org/officeDocument/2006/relationships/image" Target="../media/image155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36" Type="http://schemas.openxmlformats.org/officeDocument/2006/relationships/image" Target="../media/image125.png"/><Relationship Id="rId49" Type="http://schemas.openxmlformats.org/officeDocument/2006/relationships/image" Target="../media/image138.png"/><Relationship Id="rId57" Type="http://schemas.openxmlformats.org/officeDocument/2006/relationships/image" Target="../media/image146.png"/><Relationship Id="rId61" Type="http://schemas.openxmlformats.org/officeDocument/2006/relationships/image" Target="../media/image150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31" Type="http://schemas.openxmlformats.org/officeDocument/2006/relationships/image" Target="../media/image120.png"/><Relationship Id="rId44" Type="http://schemas.openxmlformats.org/officeDocument/2006/relationships/image" Target="../media/image133.png"/><Relationship Id="rId52" Type="http://schemas.openxmlformats.org/officeDocument/2006/relationships/image" Target="../media/image141.png"/><Relationship Id="rId60" Type="http://schemas.openxmlformats.org/officeDocument/2006/relationships/image" Target="../media/image149.png"/><Relationship Id="rId65" Type="http://schemas.openxmlformats.org/officeDocument/2006/relationships/image" Target="../media/image154.png"/><Relationship Id="rId73" Type="http://schemas.openxmlformats.org/officeDocument/2006/relationships/image" Target="../media/image162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124.png"/><Relationship Id="rId43" Type="http://schemas.openxmlformats.org/officeDocument/2006/relationships/image" Target="../media/image132.png"/><Relationship Id="rId48" Type="http://schemas.openxmlformats.org/officeDocument/2006/relationships/image" Target="../media/image137.png"/><Relationship Id="rId56" Type="http://schemas.openxmlformats.org/officeDocument/2006/relationships/image" Target="../media/image145.png"/><Relationship Id="rId64" Type="http://schemas.openxmlformats.org/officeDocument/2006/relationships/image" Target="../media/image153.png"/><Relationship Id="rId69" Type="http://schemas.openxmlformats.org/officeDocument/2006/relationships/image" Target="../media/image158.png"/><Relationship Id="rId8" Type="http://schemas.openxmlformats.org/officeDocument/2006/relationships/image" Target="../media/image97.png"/><Relationship Id="rId51" Type="http://schemas.openxmlformats.org/officeDocument/2006/relationships/image" Target="../media/image140.png"/><Relationship Id="rId72" Type="http://schemas.openxmlformats.org/officeDocument/2006/relationships/image" Target="../media/image161.png"/><Relationship Id="rId3" Type="http://schemas.openxmlformats.org/officeDocument/2006/relationships/image" Target="../media/image92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33" Type="http://schemas.openxmlformats.org/officeDocument/2006/relationships/image" Target="../media/image122.png"/><Relationship Id="rId38" Type="http://schemas.openxmlformats.org/officeDocument/2006/relationships/image" Target="../media/image127.png"/><Relationship Id="rId46" Type="http://schemas.openxmlformats.org/officeDocument/2006/relationships/image" Target="../media/image135.png"/><Relationship Id="rId59" Type="http://schemas.openxmlformats.org/officeDocument/2006/relationships/image" Target="../media/image148.png"/><Relationship Id="rId67" Type="http://schemas.openxmlformats.org/officeDocument/2006/relationships/image" Target="../media/image156.png"/><Relationship Id="rId20" Type="http://schemas.openxmlformats.org/officeDocument/2006/relationships/image" Target="../media/image109.png"/><Relationship Id="rId41" Type="http://schemas.openxmlformats.org/officeDocument/2006/relationships/image" Target="../media/image130.png"/><Relationship Id="rId54" Type="http://schemas.openxmlformats.org/officeDocument/2006/relationships/image" Target="../media/image143.png"/><Relationship Id="rId62" Type="http://schemas.openxmlformats.org/officeDocument/2006/relationships/image" Target="../media/image151.png"/><Relationship Id="rId7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ura.edu.rs/" TargetMode="External"/><Relationship Id="rId2" Type="http://schemas.openxmlformats.org/officeDocument/2006/relationships/hyperlink" Target="http://www.mpn.gov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matura.edu.rs" TargetMode="External"/><Relationship Id="rId5" Type="http://schemas.openxmlformats.org/officeDocument/2006/relationships/hyperlink" Target="https://www.linkedin.com/company/drzavna-matura-srbije/" TargetMode="External"/><Relationship Id="rId4" Type="http://schemas.openxmlformats.org/officeDocument/2006/relationships/hyperlink" Target="https://www.facebook.com/Drzavna.matura.Srbij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11" y="794112"/>
            <a:ext cx="8531267" cy="2215991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800" dirty="0">
                <a:ln/>
                <a:solidFill>
                  <a:schemeClr val="accent4"/>
                </a:solidFill>
                <a:latin typeface="+mn-lt"/>
              </a:rPr>
              <a:t>КОНЦЕПЦИЈА </a:t>
            </a:r>
            <a:endParaRPr lang="sr-Latn-RS" sz="4800" dirty="0">
              <a:ln/>
              <a:solidFill>
                <a:schemeClr val="accent4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800" dirty="0">
                <a:ln/>
                <a:solidFill>
                  <a:schemeClr val="accent4"/>
                </a:solidFill>
                <a:latin typeface="+mn-lt"/>
              </a:rPr>
              <a:t>ДРЖАВНЕ МАТУРЕ НА КРАЈУ СРЕДЊЕГ ОБРАЗОВАЊА</a:t>
            </a:r>
            <a:endParaRPr lang="sr-Latn-RS" sz="4800" dirty="0">
              <a:ln/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6147" name="Picture 2" descr="Закон о високом образовању разрешио дилеме око уписа на студиј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3497263"/>
            <a:ext cx="440372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object 22"/>
          <p:cNvGrpSpPr>
            <a:grpSpLocks/>
          </p:cNvGrpSpPr>
          <p:nvPr/>
        </p:nvGrpSpPr>
        <p:grpSpPr bwMode="auto">
          <a:xfrm>
            <a:off x="8143875" y="450850"/>
            <a:ext cx="3819525" cy="2216150"/>
            <a:chOff x="1047598" y="5104277"/>
            <a:chExt cx="3568700" cy="2301875"/>
          </a:xfrm>
        </p:grpSpPr>
        <p:sp>
          <p:nvSpPr>
            <p:cNvPr id="6278" name="object 23"/>
            <p:cNvSpPr>
              <a:spLocks/>
            </p:cNvSpPr>
            <p:nvPr/>
          </p:nvSpPr>
          <p:spPr bwMode="auto">
            <a:xfrm>
              <a:off x="1189468" y="6422274"/>
              <a:ext cx="3096895" cy="983615"/>
            </a:xfrm>
            <a:custGeom>
              <a:avLst/>
              <a:gdLst/>
              <a:ahLst/>
              <a:cxnLst>
                <a:cxn ang="0">
                  <a:pos x="19037" y="0"/>
                </a:cxn>
                <a:cxn ang="0">
                  <a:pos x="0" y="12306"/>
                </a:cxn>
                <a:cxn ang="0">
                  <a:pos x="1887156" y="983488"/>
                </a:cxn>
                <a:cxn ang="0">
                  <a:pos x="3096895" y="208775"/>
                </a:cxn>
                <a:cxn ang="0">
                  <a:pos x="2965246" y="149148"/>
                </a:cxn>
                <a:cxn ang="0">
                  <a:pos x="19037" y="0"/>
                </a:cxn>
              </a:cxnLst>
              <a:rect l="0" t="0" r="r" b="b"/>
              <a:pathLst>
                <a:path w="3096895" h="983615">
                  <a:moveTo>
                    <a:pt x="19037" y="0"/>
                  </a:moveTo>
                  <a:lnTo>
                    <a:pt x="0" y="12306"/>
                  </a:lnTo>
                  <a:lnTo>
                    <a:pt x="1887156" y="983488"/>
                  </a:lnTo>
                  <a:lnTo>
                    <a:pt x="3096895" y="208775"/>
                  </a:lnTo>
                  <a:lnTo>
                    <a:pt x="2965246" y="149148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6E3C91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9" name="object 24"/>
            <p:cNvSpPr>
              <a:spLocks/>
            </p:cNvSpPr>
            <p:nvPr/>
          </p:nvSpPr>
          <p:spPr bwMode="auto">
            <a:xfrm>
              <a:off x="2962008" y="6281131"/>
              <a:ext cx="1489710" cy="1093470"/>
            </a:xfrm>
            <a:custGeom>
              <a:avLst/>
              <a:gdLst/>
              <a:ahLst/>
              <a:cxnLst>
                <a:cxn ang="0">
                  <a:pos x="1479727" y="0"/>
                </a:cxn>
                <a:cxn ang="0">
                  <a:pos x="106603" y="905852"/>
                </a:cxn>
                <a:cxn ang="0">
                  <a:pos x="66828" y="917521"/>
                </a:cxn>
                <a:cxn ang="0">
                  <a:pos x="45326" y="916182"/>
                </a:cxn>
                <a:cxn ang="0">
                  <a:pos x="26187" y="909891"/>
                </a:cxn>
                <a:cxn ang="0">
                  <a:pos x="0" y="896391"/>
                </a:cxn>
                <a:cxn ang="0">
                  <a:pos x="54861" y="1015365"/>
                </a:cxn>
                <a:cxn ang="0">
                  <a:pos x="85226" y="1075043"/>
                </a:cxn>
                <a:cxn ang="0">
                  <a:pos x="101966" y="1093442"/>
                </a:cxn>
                <a:cxn ang="0">
                  <a:pos x="115950" y="1088580"/>
                </a:cxn>
                <a:cxn ang="0">
                  <a:pos x="1469085" y="213893"/>
                </a:cxn>
                <a:cxn ang="0">
                  <a:pos x="1489087" y="182753"/>
                </a:cxn>
                <a:cxn ang="0">
                  <a:pos x="1479727" y="0"/>
                </a:cxn>
              </a:cxnLst>
              <a:rect l="0" t="0" r="r" b="b"/>
              <a:pathLst>
                <a:path w="1489710" h="1093470">
                  <a:moveTo>
                    <a:pt x="1479727" y="0"/>
                  </a:moveTo>
                  <a:lnTo>
                    <a:pt x="106603" y="905852"/>
                  </a:lnTo>
                  <a:lnTo>
                    <a:pt x="66828" y="917521"/>
                  </a:lnTo>
                  <a:lnTo>
                    <a:pt x="45326" y="916182"/>
                  </a:lnTo>
                  <a:lnTo>
                    <a:pt x="26187" y="909891"/>
                  </a:lnTo>
                  <a:lnTo>
                    <a:pt x="0" y="896391"/>
                  </a:lnTo>
                  <a:lnTo>
                    <a:pt x="54861" y="1015365"/>
                  </a:lnTo>
                  <a:lnTo>
                    <a:pt x="85226" y="1075043"/>
                  </a:lnTo>
                  <a:lnTo>
                    <a:pt x="101966" y="1093442"/>
                  </a:lnTo>
                  <a:lnTo>
                    <a:pt x="115950" y="1088580"/>
                  </a:lnTo>
                  <a:lnTo>
                    <a:pt x="1469085" y="213893"/>
                  </a:lnTo>
                  <a:lnTo>
                    <a:pt x="1489087" y="182753"/>
                  </a:lnTo>
                  <a:lnTo>
                    <a:pt x="1479727" y="0"/>
                  </a:lnTo>
                  <a:close/>
                </a:path>
              </a:pathLst>
            </a:custGeom>
            <a:solidFill>
              <a:srgbClr val="E9EC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0" name="object 25"/>
            <p:cNvSpPr>
              <a:spLocks/>
            </p:cNvSpPr>
            <p:nvPr/>
          </p:nvSpPr>
          <p:spPr bwMode="auto">
            <a:xfrm>
              <a:off x="2962001" y="6463884"/>
              <a:ext cx="1489710" cy="911225"/>
            </a:xfrm>
            <a:custGeom>
              <a:avLst/>
              <a:gdLst/>
              <a:ahLst/>
              <a:cxnLst>
                <a:cxn ang="0">
                  <a:pos x="1489087" y="0"/>
                </a:cxn>
                <a:cxn ang="0">
                  <a:pos x="112204" y="774217"/>
                </a:cxn>
                <a:cxn ang="0">
                  <a:pos x="92840" y="774412"/>
                </a:cxn>
                <a:cxn ang="0">
                  <a:pos x="69630" y="760326"/>
                </a:cxn>
                <a:cxn ang="0">
                  <a:pos x="46206" y="741416"/>
                </a:cxn>
                <a:cxn ang="0">
                  <a:pos x="26200" y="727138"/>
                </a:cxn>
                <a:cxn ang="0">
                  <a:pos x="0" y="713625"/>
                </a:cxn>
                <a:cxn ang="0">
                  <a:pos x="54868" y="832614"/>
                </a:cxn>
                <a:cxn ang="0">
                  <a:pos x="85237" y="892298"/>
                </a:cxn>
                <a:cxn ang="0">
                  <a:pos x="101978" y="910696"/>
                </a:cxn>
                <a:cxn ang="0">
                  <a:pos x="115963" y="905827"/>
                </a:cxn>
                <a:cxn ang="0">
                  <a:pos x="1469085" y="31140"/>
                </a:cxn>
                <a:cxn ang="0">
                  <a:pos x="1478175" y="23999"/>
                </a:cxn>
                <a:cxn ang="0">
                  <a:pos x="1484534" y="16265"/>
                </a:cxn>
                <a:cxn ang="0">
                  <a:pos x="1488169" y="8183"/>
                </a:cxn>
                <a:cxn ang="0">
                  <a:pos x="1489087" y="0"/>
                </a:cxn>
              </a:cxnLst>
              <a:rect l="0" t="0" r="r" b="b"/>
              <a:pathLst>
                <a:path w="1489710" h="911225">
                  <a:moveTo>
                    <a:pt x="1489087" y="0"/>
                  </a:moveTo>
                  <a:lnTo>
                    <a:pt x="112204" y="774217"/>
                  </a:lnTo>
                  <a:lnTo>
                    <a:pt x="92840" y="774412"/>
                  </a:lnTo>
                  <a:lnTo>
                    <a:pt x="69630" y="760326"/>
                  </a:lnTo>
                  <a:lnTo>
                    <a:pt x="46206" y="741416"/>
                  </a:lnTo>
                  <a:lnTo>
                    <a:pt x="26200" y="727138"/>
                  </a:lnTo>
                  <a:lnTo>
                    <a:pt x="0" y="713625"/>
                  </a:lnTo>
                  <a:lnTo>
                    <a:pt x="54868" y="832614"/>
                  </a:lnTo>
                  <a:lnTo>
                    <a:pt x="85237" y="892298"/>
                  </a:lnTo>
                  <a:lnTo>
                    <a:pt x="101978" y="910696"/>
                  </a:lnTo>
                  <a:lnTo>
                    <a:pt x="115963" y="905827"/>
                  </a:lnTo>
                  <a:lnTo>
                    <a:pt x="1469085" y="31140"/>
                  </a:lnTo>
                  <a:lnTo>
                    <a:pt x="1478175" y="23999"/>
                  </a:lnTo>
                  <a:lnTo>
                    <a:pt x="1484534" y="16265"/>
                  </a:lnTo>
                  <a:lnTo>
                    <a:pt x="1488169" y="8183"/>
                  </a:lnTo>
                  <a:lnTo>
                    <a:pt x="1489087" y="0"/>
                  </a:lnTo>
                  <a:close/>
                </a:path>
              </a:pathLst>
            </a:custGeom>
            <a:solidFill>
              <a:srgbClr val="DBEDE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1" name="object 26"/>
            <p:cNvSpPr>
              <a:spLocks/>
            </p:cNvSpPr>
            <p:nvPr/>
          </p:nvSpPr>
          <p:spPr bwMode="auto">
            <a:xfrm>
              <a:off x="2961144" y="6264122"/>
              <a:ext cx="1490980" cy="1122045"/>
            </a:xfrm>
            <a:custGeom>
              <a:avLst/>
              <a:gdLst/>
              <a:ahLst/>
              <a:cxnLst>
                <a:cxn ang="0">
                  <a:pos x="1480794" y="18973"/>
                </a:cxn>
                <a:cxn ang="0">
                  <a:pos x="1479791" y="0"/>
                </a:cxn>
                <a:cxn ang="0">
                  <a:pos x="1478864" y="8191"/>
                </a:cxn>
                <a:cxn ang="0">
                  <a:pos x="1475232" y="16281"/>
                </a:cxn>
                <a:cxn ang="0">
                  <a:pos x="106667" y="905852"/>
                </a:cxn>
                <a:cxn ang="0">
                  <a:pos x="66890" y="917524"/>
                </a:cxn>
                <a:cxn ang="0">
                  <a:pos x="45389" y="916178"/>
                </a:cxn>
                <a:cxn ang="0">
                  <a:pos x="26250" y="909891"/>
                </a:cxn>
                <a:cxn ang="0">
                  <a:pos x="0" y="896353"/>
                </a:cxn>
                <a:cxn ang="0">
                  <a:pos x="965" y="915289"/>
                </a:cxn>
                <a:cxn ang="0">
                  <a:pos x="27266" y="928852"/>
                </a:cxn>
                <a:cxn ang="0">
                  <a:pos x="46393" y="935151"/>
                </a:cxn>
                <a:cxn ang="0">
                  <a:pos x="67894" y="936485"/>
                </a:cxn>
                <a:cxn ang="0">
                  <a:pos x="89179" y="932992"/>
                </a:cxn>
                <a:cxn ang="0">
                  <a:pos x="1460792" y="50114"/>
                </a:cxn>
                <a:cxn ang="0">
                  <a:pos x="1479867" y="27165"/>
                </a:cxn>
                <a:cxn ang="0">
                  <a:pos x="1480794" y="18973"/>
                </a:cxn>
                <a:cxn ang="0">
                  <a:pos x="1490700" y="216001"/>
                </a:cxn>
                <a:cxn ang="0">
                  <a:pos x="1489697" y="197040"/>
                </a:cxn>
                <a:cxn ang="0">
                  <a:pos x="1488782" y="205232"/>
                </a:cxn>
                <a:cxn ang="0">
                  <a:pos x="1485138" y="213309"/>
                </a:cxn>
                <a:cxn ang="0">
                  <a:pos x="1478788" y="221043"/>
                </a:cxn>
                <a:cxn ang="0">
                  <a:pos x="1469694" y="228180"/>
                </a:cxn>
                <a:cxn ang="0">
                  <a:pos x="116573" y="1102880"/>
                </a:cxn>
                <a:cxn ang="0">
                  <a:pos x="109258" y="1108862"/>
                </a:cxn>
                <a:cxn ang="0">
                  <a:pos x="110261" y="1112456"/>
                </a:cxn>
                <a:cxn ang="0">
                  <a:pos x="115265" y="1115987"/>
                </a:cxn>
                <a:cxn ang="0">
                  <a:pos x="119926" y="1121714"/>
                </a:cxn>
                <a:cxn ang="0">
                  <a:pos x="1470698" y="247142"/>
                </a:cxn>
                <a:cxn ang="0">
                  <a:pos x="1479791" y="240004"/>
                </a:cxn>
                <a:cxn ang="0">
                  <a:pos x="1486141" y="232270"/>
                </a:cxn>
                <a:cxn ang="0">
                  <a:pos x="1489786" y="224193"/>
                </a:cxn>
                <a:cxn ang="0">
                  <a:pos x="1490700" y="216001"/>
                </a:cxn>
              </a:cxnLst>
              <a:rect l="0" t="0" r="r" b="b"/>
              <a:pathLst>
                <a:path w="1490979" h="1122045">
                  <a:moveTo>
                    <a:pt x="1480794" y="18973"/>
                  </a:moveTo>
                  <a:lnTo>
                    <a:pt x="1479791" y="0"/>
                  </a:lnTo>
                  <a:lnTo>
                    <a:pt x="1478864" y="8191"/>
                  </a:lnTo>
                  <a:lnTo>
                    <a:pt x="1475232" y="16281"/>
                  </a:lnTo>
                  <a:lnTo>
                    <a:pt x="106667" y="905852"/>
                  </a:lnTo>
                  <a:lnTo>
                    <a:pt x="66890" y="917524"/>
                  </a:lnTo>
                  <a:lnTo>
                    <a:pt x="45389" y="916178"/>
                  </a:lnTo>
                  <a:lnTo>
                    <a:pt x="26250" y="909891"/>
                  </a:lnTo>
                  <a:lnTo>
                    <a:pt x="0" y="896353"/>
                  </a:lnTo>
                  <a:lnTo>
                    <a:pt x="965" y="915289"/>
                  </a:lnTo>
                  <a:lnTo>
                    <a:pt x="27266" y="928852"/>
                  </a:lnTo>
                  <a:lnTo>
                    <a:pt x="46393" y="935151"/>
                  </a:lnTo>
                  <a:lnTo>
                    <a:pt x="67894" y="936485"/>
                  </a:lnTo>
                  <a:lnTo>
                    <a:pt x="89179" y="932992"/>
                  </a:lnTo>
                  <a:lnTo>
                    <a:pt x="1460792" y="50114"/>
                  </a:lnTo>
                  <a:lnTo>
                    <a:pt x="1479867" y="27165"/>
                  </a:lnTo>
                  <a:lnTo>
                    <a:pt x="1480794" y="18973"/>
                  </a:lnTo>
                  <a:close/>
                </a:path>
                <a:path w="1490979" h="1122045">
                  <a:moveTo>
                    <a:pt x="1490700" y="216001"/>
                  </a:moveTo>
                  <a:lnTo>
                    <a:pt x="1489697" y="197040"/>
                  </a:lnTo>
                  <a:lnTo>
                    <a:pt x="1488782" y="205232"/>
                  </a:lnTo>
                  <a:lnTo>
                    <a:pt x="1485138" y="213309"/>
                  </a:lnTo>
                  <a:lnTo>
                    <a:pt x="1478788" y="221043"/>
                  </a:lnTo>
                  <a:lnTo>
                    <a:pt x="1469694" y="228180"/>
                  </a:lnTo>
                  <a:lnTo>
                    <a:pt x="116573" y="1102880"/>
                  </a:lnTo>
                  <a:lnTo>
                    <a:pt x="109258" y="1108862"/>
                  </a:lnTo>
                  <a:lnTo>
                    <a:pt x="110261" y="1112456"/>
                  </a:lnTo>
                  <a:lnTo>
                    <a:pt x="115265" y="1115987"/>
                  </a:lnTo>
                  <a:lnTo>
                    <a:pt x="119926" y="1121714"/>
                  </a:lnTo>
                  <a:lnTo>
                    <a:pt x="1470698" y="247142"/>
                  </a:lnTo>
                  <a:lnTo>
                    <a:pt x="1479791" y="240004"/>
                  </a:lnTo>
                  <a:lnTo>
                    <a:pt x="1486141" y="232270"/>
                  </a:lnTo>
                  <a:lnTo>
                    <a:pt x="1489786" y="224193"/>
                  </a:lnTo>
                  <a:lnTo>
                    <a:pt x="1490700" y="216001"/>
                  </a:lnTo>
                  <a:close/>
                </a:path>
              </a:pathLst>
            </a:custGeom>
            <a:solidFill>
              <a:srgbClr val="85A4D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2" name="object 27"/>
            <p:cNvSpPr>
              <a:spLocks/>
            </p:cNvSpPr>
            <p:nvPr/>
          </p:nvSpPr>
          <p:spPr bwMode="auto">
            <a:xfrm>
              <a:off x="1087638" y="5259034"/>
              <a:ext cx="3353435" cy="1911350"/>
            </a:xfrm>
            <a:custGeom>
              <a:avLst/>
              <a:gdLst/>
              <a:ahLst/>
              <a:cxnLst>
                <a:cxn ang="0">
                  <a:pos x="1404104" y="0"/>
                </a:cxn>
                <a:cxn ang="0">
                  <a:pos x="1376809" y="4466"/>
                </a:cxn>
                <a:cxn ang="0">
                  <a:pos x="1353121" y="14939"/>
                </a:cxn>
                <a:cxn ang="0">
                  <a:pos x="0" y="889639"/>
                </a:cxn>
                <a:cxn ang="0">
                  <a:pos x="1980171" y="1910935"/>
                </a:cxn>
                <a:cxn ang="0">
                  <a:pos x="3333292" y="1036235"/>
                </a:cxn>
                <a:cxn ang="0">
                  <a:pos x="3348674" y="1021472"/>
                </a:cxn>
                <a:cxn ang="0">
                  <a:pos x="3353314" y="1005320"/>
                </a:cxn>
                <a:cxn ang="0">
                  <a:pos x="3347276" y="989697"/>
                </a:cxn>
                <a:cxn ang="0">
                  <a:pos x="3330625" y="976520"/>
                </a:cxn>
                <a:cxn ang="0">
                  <a:pos x="1456182" y="9758"/>
                </a:cxn>
                <a:cxn ang="0">
                  <a:pos x="1431672" y="1707"/>
                </a:cxn>
                <a:cxn ang="0">
                  <a:pos x="1404104" y="0"/>
                </a:cxn>
              </a:cxnLst>
              <a:rect l="0" t="0" r="r" b="b"/>
              <a:pathLst>
                <a:path w="3353435" h="1911350">
                  <a:moveTo>
                    <a:pt x="1404104" y="0"/>
                  </a:moveTo>
                  <a:lnTo>
                    <a:pt x="1376809" y="4466"/>
                  </a:lnTo>
                  <a:lnTo>
                    <a:pt x="1353121" y="14939"/>
                  </a:lnTo>
                  <a:lnTo>
                    <a:pt x="0" y="889639"/>
                  </a:lnTo>
                  <a:lnTo>
                    <a:pt x="1980171" y="1910935"/>
                  </a:lnTo>
                  <a:lnTo>
                    <a:pt x="3333292" y="1036235"/>
                  </a:lnTo>
                  <a:lnTo>
                    <a:pt x="3348674" y="1021472"/>
                  </a:lnTo>
                  <a:lnTo>
                    <a:pt x="3353314" y="1005320"/>
                  </a:lnTo>
                  <a:lnTo>
                    <a:pt x="3347276" y="989697"/>
                  </a:lnTo>
                  <a:lnTo>
                    <a:pt x="3330625" y="976520"/>
                  </a:lnTo>
                  <a:lnTo>
                    <a:pt x="1456182" y="9758"/>
                  </a:lnTo>
                  <a:lnTo>
                    <a:pt x="1431672" y="1707"/>
                  </a:lnTo>
                  <a:lnTo>
                    <a:pt x="1404104" y="0"/>
                  </a:lnTo>
                  <a:close/>
                </a:path>
              </a:pathLst>
            </a:custGeom>
            <a:solidFill>
              <a:srgbClr val="4380C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3" name="object 28"/>
            <p:cNvSpPr>
              <a:spLocks/>
            </p:cNvSpPr>
            <p:nvPr/>
          </p:nvSpPr>
          <p:spPr bwMode="auto">
            <a:xfrm>
              <a:off x="1047597" y="6096520"/>
              <a:ext cx="2105025" cy="1289685"/>
            </a:xfrm>
            <a:custGeom>
              <a:avLst/>
              <a:gdLst/>
              <a:ahLst/>
              <a:cxnLst>
                <a:cxn ang="0">
                  <a:pos x="2033473" y="1289329"/>
                </a:cxn>
                <a:cxn ang="0">
                  <a:pos x="2005114" y="1208074"/>
                </a:cxn>
                <a:cxn ang="0">
                  <a:pos x="2004275" y="1138097"/>
                </a:cxn>
                <a:cxn ang="0">
                  <a:pos x="2015261" y="1089037"/>
                </a:cxn>
                <a:cxn ang="0">
                  <a:pos x="2022411" y="1070546"/>
                </a:cxn>
                <a:cxn ang="0">
                  <a:pos x="40030" y="52158"/>
                </a:cxn>
                <a:cxn ang="0">
                  <a:pos x="9347" y="114096"/>
                </a:cxn>
                <a:cxn ang="0">
                  <a:pos x="0" y="157200"/>
                </a:cxn>
                <a:cxn ang="0">
                  <a:pos x="12738" y="201714"/>
                </a:cxn>
                <a:cxn ang="0">
                  <a:pos x="48374" y="267855"/>
                </a:cxn>
                <a:cxn ang="0">
                  <a:pos x="2033473" y="1289329"/>
                </a:cxn>
                <a:cxn ang="0">
                  <a:pos x="2104517" y="1018959"/>
                </a:cxn>
                <a:cxn ang="0">
                  <a:pos x="120713" y="0"/>
                </a:cxn>
                <a:cxn ang="0">
                  <a:pos x="98285" y="14503"/>
                </a:cxn>
                <a:cxn ang="0">
                  <a:pos x="2081936" y="1033551"/>
                </a:cxn>
                <a:cxn ang="0">
                  <a:pos x="2104517" y="1018959"/>
                </a:cxn>
              </a:cxnLst>
              <a:rect l="0" t="0" r="r" b="b"/>
              <a:pathLst>
                <a:path w="2105025" h="1289684">
                  <a:moveTo>
                    <a:pt x="2033473" y="1289329"/>
                  </a:moveTo>
                  <a:lnTo>
                    <a:pt x="2005114" y="1208074"/>
                  </a:lnTo>
                  <a:lnTo>
                    <a:pt x="2004275" y="1138097"/>
                  </a:lnTo>
                  <a:lnTo>
                    <a:pt x="2015261" y="1089037"/>
                  </a:lnTo>
                  <a:lnTo>
                    <a:pt x="2022411" y="1070546"/>
                  </a:lnTo>
                  <a:lnTo>
                    <a:pt x="40030" y="52158"/>
                  </a:lnTo>
                  <a:lnTo>
                    <a:pt x="9347" y="114096"/>
                  </a:lnTo>
                  <a:lnTo>
                    <a:pt x="0" y="157200"/>
                  </a:lnTo>
                  <a:lnTo>
                    <a:pt x="12738" y="201714"/>
                  </a:lnTo>
                  <a:lnTo>
                    <a:pt x="48374" y="267855"/>
                  </a:lnTo>
                  <a:lnTo>
                    <a:pt x="2033473" y="1289329"/>
                  </a:lnTo>
                  <a:close/>
                </a:path>
                <a:path w="2105025" h="1289684">
                  <a:moveTo>
                    <a:pt x="2104517" y="1018959"/>
                  </a:moveTo>
                  <a:lnTo>
                    <a:pt x="120713" y="0"/>
                  </a:lnTo>
                  <a:lnTo>
                    <a:pt x="98285" y="14503"/>
                  </a:lnTo>
                  <a:lnTo>
                    <a:pt x="2081936" y="1033551"/>
                  </a:lnTo>
                  <a:lnTo>
                    <a:pt x="2104517" y="1018959"/>
                  </a:lnTo>
                  <a:close/>
                </a:path>
              </a:pathLst>
            </a:custGeom>
            <a:solidFill>
              <a:srgbClr val="0172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4" name="object 29"/>
            <p:cNvSpPr>
              <a:spLocks/>
            </p:cNvSpPr>
            <p:nvPr/>
          </p:nvSpPr>
          <p:spPr bwMode="auto">
            <a:xfrm>
              <a:off x="3030203" y="7163835"/>
              <a:ext cx="57150" cy="222250"/>
            </a:xfrm>
            <a:custGeom>
              <a:avLst/>
              <a:gdLst/>
              <a:ahLst/>
              <a:cxnLst>
                <a:cxn ang="0">
                  <a:pos x="51204" y="0"/>
                </a:cxn>
                <a:cxn ang="0">
                  <a:pos x="39812" y="3225"/>
                </a:cxn>
                <a:cxn ang="0">
                  <a:pos x="9089" y="70780"/>
                </a:cxn>
                <a:cxn ang="0">
                  <a:pos x="0" y="116089"/>
                </a:cxn>
                <a:cxn ang="0">
                  <a:pos x="13582" y="159661"/>
                </a:cxn>
                <a:cxn ang="0">
                  <a:pos x="50874" y="222008"/>
                </a:cxn>
                <a:cxn ang="0">
                  <a:pos x="56564" y="218325"/>
                </a:cxn>
                <a:cxn ang="0">
                  <a:pos x="29648" y="155735"/>
                </a:cxn>
                <a:cxn ang="0">
                  <a:pos x="20118" y="112129"/>
                </a:cxn>
                <a:cxn ang="0">
                  <a:pos x="27471" y="67040"/>
                </a:cxn>
                <a:cxn ang="0">
                  <a:pos x="51204" y="0"/>
                </a:cxn>
              </a:cxnLst>
              <a:rect l="0" t="0" r="r" b="b"/>
              <a:pathLst>
                <a:path w="57150" h="222250">
                  <a:moveTo>
                    <a:pt x="51204" y="0"/>
                  </a:moveTo>
                  <a:lnTo>
                    <a:pt x="39812" y="3225"/>
                  </a:lnTo>
                  <a:lnTo>
                    <a:pt x="9089" y="70780"/>
                  </a:lnTo>
                  <a:lnTo>
                    <a:pt x="0" y="116089"/>
                  </a:lnTo>
                  <a:lnTo>
                    <a:pt x="13582" y="159661"/>
                  </a:lnTo>
                  <a:lnTo>
                    <a:pt x="50874" y="222008"/>
                  </a:lnTo>
                  <a:lnTo>
                    <a:pt x="56564" y="218325"/>
                  </a:lnTo>
                  <a:lnTo>
                    <a:pt x="29648" y="155735"/>
                  </a:lnTo>
                  <a:lnTo>
                    <a:pt x="20118" y="112129"/>
                  </a:lnTo>
                  <a:lnTo>
                    <a:pt x="27471" y="67040"/>
                  </a:lnTo>
                  <a:lnTo>
                    <a:pt x="51204" y="0"/>
                  </a:lnTo>
                  <a:close/>
                </a:path>
              </a:pathLst>
            </a:custGeom>
            <a:solidFill>
              <a:srgbClr val="85A4D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85" name="object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1726" y="6210909"/>
              <a:ext cx="138366" cy="235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86" name="object 31"/>
            <p:cNvSpPr>
              <a:spLocks/>
            </p:cNvSpPr>
            <p:nvPr/>
          </p:nvSpPr>
          <p:spPr bwMode="auto">
            <a:xfrm>
              <a:off x="1869711" y="6176205"/>
              <a:ext cx="2524125" cy="735330"/>
            </a:xfrm>
            <a:custGeom>
              <a:avLst/>
              <a:gdLst/>
              <a:ahLst/>
              <a:cxnLst>
                <a:cxn ang="0">
                  <a:pos x="10058" y="0"/>
                </a:cxn>
                <a:cxn ang="0">
                  <a:pos x="0" y="6896"/>
                </a:cxn>
                <a:cxn ang="0">
                  <a:pos x="1627263" y="735050"/>
                </a:cxn>
                <a:cxn ang="0">
                  <a:pos x="1824647" y="626859"/>
                </a:cxn>
                <a:cxn ang="0">
                  <a:pos x="2523553" y="126758"/>
                </a:cxn>
                <a:cxn ang="0">
                  <a:pos x="2505240" y="115938"/>
                </a:cxn>
                <a:cxn ang="0">
                  <a:pos x="2264410" y="39585"/>
                </a:cxn>
                <a:cxn ang="0">
                  <a:pos x="10058" y="0"/>
                </a:cxn>
              </a:cxnLst>
              <a:rect l="0" t="0" r="r" b="b"/>
              <a:pathLst>
                <a:path w="2524125" h="735329">
                  <a:moveTo>
                    <a:pt x="10058" y="0"/>
                  </a:moveTo>
                  <a:lnTo>
                    <a:pt x="0" y="6896"/>
                  </a:lnTo>
                  <a:lnTo>
                    <a:pt x="1627263" y="735050"/>
                  </a:lnTo>
                  <a:lnTo>
                    <a:pt x="1824647" y="626859"/>
                  </a:lnTo>
                  <a:lnTo>
                    <a:pt x="2523553" y="126758"/>
                  </a:lnTo>
                  <a:lnTo>
                    <a:pt x="2505240" y="115938"/>
                  </a:lnTo>
                  <a:lnTo>
                    <a:pt x="2264410" y="39585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7" name="object 32"/>
            <p:cNvSpPr>
              <a:spLocks/>
            </p:cNvSpPr>
            <p:nvPr/>
          </p:nvSpPr>
          <p:spPr bwMode="auto">
            <a:xfrm>
              <a:off x="3447410" y="6005368"/>
              <a:ext cx="1167130" cy="892810"/>
            </a:xfrm>
            <a:custGeom>
              <a:avLst/>
              <a:gdLst/>
              <a:ahLst/>
              <a:cxnLst>
                <a:cxn ang="0">
                  <a:pos x="1157846" y="0"/>
                </a:cxn>
                <a:cxn ang="0">
                  <a:pos x="87210" y="807415"/>
                </a:cxn>
                <a:cxn ang="0">
                  <a:pos x="37895" y="818970"/>
                </a:cxn>
                <a:cxn ang="0">
                  <a:pos x="22009" y="814831"/>
                </a:cxn>
                <a:cxn ang="0">
                  <a:pos x="0" y="805192"/>
                </a:cxn>
                <a:cxn ang="0">
                  <a:pos x="46233" y="859528"/>
                </a:cxn>
                <a:cxn ang="0">
                  <a:pos x="71685" y="886164"/>
                </a:cxn>
                <a:cxn ang="0">
                  <a:pos x="85392" y="892775"/>
                </a:cxn>
                <a:cxn ang="0">
                  <a:pos x="96392" y="887031"/>
                </a:cxn>
                <a:cxn ang="0">
                  <a:pos x="1152347" y="105981"/>
                </a:cxn>
                <a:cxn ang="0">
                  <a:pos x="1167028" y="79616"/>
                </a:cxn>
                <a:cxn ang="0">
                  <a:pos x="1157846" y="0"/>
                </a:cxn>
              </a:cxnLst>
              <a:rect l="0" t="0" r="r" b="b"/>
              <a:pathLst>
                <a:path w="1167129" h="892809">
                  <a:moveTo>
                    <a:pt x="1157846" y="0"/>
                  </a:moveTo>
                  <a:lnTo>
                    <a:pt x="87210" y="807415"/>
                  </a:lnTo>
                  <a:lnTo>
                    <a:pt x="37895" y="818970"/>
                  </a:lnTo>
                  <a:lnTo>
                    <a:pt x="22009" y="814831"/>
                  </a:lnTo>
                  <a:lnTo>
                    <a:pt x="0" y="805192"/>
                  </a:lnTo>
                  <a:lnTo>
                    <a:pt x="46233" y="859528"/>
                  </a:lnTo>
                  <a:lnTo>
                    <a:pt x="71685" y="886164"/>
                  </a:lnTo>
                  <a:lnTo>
                    <a:pt x="85392" y="892775"/>
                  </a:lnTo>
                  <a:lnTo>
                    <a:pt x="96392" y="887031"/>
                  </a:lnTo>
                  <a:lnTo>
                    <a:pt x="1152347" y="105981"/>
                  </a:lnTo>
                  <a:lnTo>
                    <a:pt x="1167028" y="79616"/>
                  </a:lnTo>
                  <a:lnTo>
                    <a:pt x="1157846" y="0"/>
                  </a:lnTo>
                  <a:close/>
                </a:path>
              </a:pathLst>
            </a:custGeom>
            <a:solidFill>
              <a:srgbClr val="E9EC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88" name="object 33"/>
            <p:cNvSpPr>
              <a:spLocks/>
            </p:cNvSpPr>
            <p:nvPr/>
          </p:nvSpPr>
          <p:spPr bwMode="auto">
            <a:xfrm>
              <a:off x="3463174" y="6088644"/>
              <a:ext cx="1151255" cy="803910"/>
            </a:xfrm>
            <a:custGeom>
              <a:avLst/>
              <a:gdLst/>
              <a:ahLst/>
              <a:cxnLst>
                <a:cxn ang="0">
                  <a:pos x="1151089" y="0"/>
                </a:cxn>
                <a:cxn ang="0">
                  <a:pos x="704356" y="316996"/>
                </a:cxn>
                <a:cxn ang="0">
                  <a:pos x="352869" y="564515"/>
                </a:cxn>
                <a:cxn ang="0">
                  <a:pos x="269582" y="622338"/>
                </a:cxn>
                <a:cxn ang="0">
                  <a:pos x="225962" y="650695"/>
                </a:cxn>
                <a:cxn ang="0">
                  <a:pos x="176631" y="679238"/>
                </a:cxn>
                <a:cxn ang="0">
                  <a:pos x="123586" y="705189"/>
                </a:cxn>
                <a:cxn ang="0">
                  <a:pos x="68821" y="725766"/>
                </a:cxn>
                <a:cxn ang="0">
                  <a:pos x="59681" y="730505"/>
                </a:cxn>
                <a:cxn ang="0">
                  <a:pos x="49439" y="733828"/>
                </a:cxn>
                <a:cxn ang="0">
                  <a:pos x="38576" y="735678"/>
                </a:cxn>
                <a:cxn ang="0">
                  <a:pos x="27571" y="736003"/>
                </a:cxn>
                <a:cxn ang="0">
                  <a:pos x="13714" y="738295"/>
                </a:cxn>
                <a:cxn ang="0">
                  <a:pos x="44783" y="785187"/>
                </a:cxn>
                <a:cxn ang="0">
                  <a:pos x="80632" y="803744"/>
                </a:cxn>
                <a:cxn ang="0">
                  <a:pos x="1136586" y="22694"/>
                </a:cxn>
                <a:cxn ang="0">
                  <a:pos x="1142747" y="17305"/>
                </a:cxn>
                <a:cxn ang="0">
                  <a:pos x="1147176" y="11642"/>
                </a:cxn>
                <a:cxn ang="0">
                  <a:pos x="1149936" y="5832"/>
                </a:cxn>
                <a:cxn ang="0">
                  <a:pos x="1151089" y="0"/>
                </a:cxn>
              </a:cxnLst>
              <a:rect l="0" t="0" r="r" b="b"/>
              <a:pathLst>
                <a:path w="1151254" h="803909">
                  <a:moveTo>
                    <a:pt x="1151089" y="0"/>
                  </a:moveTo>
                  <a:lnTo>
                    <a:pt x="704356" y="316996"/>
                  </a:lnTo>
                  <a:lnTo>
                    <a:pt x="352869" y="564515"/>
                  </a:lnTo>
                  <a:lnTo>
                    <a:pt x="269582" y="622338"/>
                  </a:lnTo>
                  <a:lnTo>
                    <a:pt x="225962" y="650695"/>
                  </a:lnTo>
                  <a:lnTo>
                    <a:pt x="176631" y="679238"/>
                  </a:lnTo>
                  <a:lnTo>
                    <a:pt x="123586" y="705189"/>
                  </a:lnTo>
                  <a:lnTo>
                    <a:pt x="68821" y="725766"/>
                  </a:lnTo>
                  <a:lnTo>
                    <a:pt x="59681" y="730505"/>
                  </a:lnTo>
                  <a:lnTo>
                    <a:pt x="49439" y="733828"/>
                  </a:lnTo>
                  <a:lnTo>
                    <a:pt x="38576" y="735678"/>
                  </a:lnTo>
                  <a:lnTo>
                    <a:pt x="27571" y="736003"/>
                  </a:lnTo>
                  <a:lnTo>
                    <a:pt x="13714" y="738295"/>
                  </a:lnTo>
                  <a:lnTo>
                    <a:pt x="44783" y="785187"/>
                  </a:lnTo>
                  <a:lnTo>
                    <a:pt x="80632" y="803744"/>
                  </a:lnTo>
                  <a:lnTo>
                    <a:pt x="1136586" y="22694"/>
                  </a:lnTo>
                  <a:lnTo>
                    <a:pt x="1142747" y="17305"/>
                  </a:lnTo>
                  <a:lnTo>
                    <a:pt x="1147176" y="11642"/>
                  </a:lnTo>
                  <a:lnTo>
                    <a:pt x="1149936" y="5832"/>
                  </a:lnTo>
                  <a:lnTo>
                    <a:pt x="1151089" y="0"/>
                  </a:lnTo>
                  <a:close/>
                </a:path>
              </a:pathLst>
            </a:custGeom>
            <a:solidFill>
              <a:srgbClr val="DBEDE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89" name="object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7406" y="6810562"/>
              <a:ext cx="99123" cy="8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90" name="object 35"/>
            <p:cNvSpPr>
              <a:spLocks/>
            </p:cNvSpPr>
            <p:nvPr/>
          </p:nvSpPr>
          <p:spPr bwMode="auto">
            <a:xfrm>
              <a:off x="3445827" y="5991580"/>
              <a:ext cx="1170305" cy="914400"/>
            </a:xfrm>
            <a:custGeom>
              <a:avLst/>
              <a:gdLst/>
              <a:ahLst/>
              <a:cxnLst>
                <a:cxn ang="0">
                  <a:pos x="1159687" y="15379"/>
                </a:cxn>
                <a:cxn ang="0">
                  <a:pos x="1157897" y="0"/>
                </a:cxn>
                <a:cxn ang="0">
                  <a:pos x="1157566" y="6705"/>
                </a:cxn>
                <a:cxn ang="0">
                  <a:pos x="1155026" y="13462"/>
                </a:cxn>
                <a:cxn ang="0">
                  <a:pos x="87261" y="807415"/>
                </a:cxn>
                <a:cxn ang="0">
                  <a:pos x="37947" y="818959"/>
                </a:cxn>
                <a:cxn ang="0">
                  <a:pos x="22059" y="814832"/>
                </a:cxn>
                <a:cxn ang="0">
                  <a:pos x="0" y="805167"/>
                </a:cxn>
                <a:cxn ang="0">
                  <a:pos x="1752" y="820521"/>
                </a:cxn>
                <a:cxn ang="0">
                  <a:pos x="23850" y="830211"/>
                </a:cxn>
                <a:cxn ang="0">
                  <a:pos x="39738" y="834339"/>
                </a:cxn>
                <a:cxn ang="0">
                  <a:pos x="57289" y="834326"/>
                </a:cxn>
                <a:cxn ang="0">
                  <a:pos x="1145006" y="41744"/>
                </a:cxn>
                <a:cxn ang="0">
                  <a:pos x="1159357" y="22085"/>
                </a:cxn>
                <a:cxn ang="0">
                  <a:pos x="1159687" y="15379"/>
                </a:cxn>
                <a:cxn ang="0">
                  <a:pos x="1170063" y="106578"/>
                </a:cxn>
                <a:cxn ang="0">
                  <a:pos x="1168273" y="91198"/>
                </a:cxn>
                <a:cxn ang="0">
                  <a:pos x="1167942" y="97917"/>
                </a:cxn>
                <a:cxn ang="0">
                  <a:pos x="1165402" y="104673"/>
                </a:cxn>
                <a:cxn ang="0">
                  <a:pos x="1160614" y="111290"/>
                </a:cxn>
                <a:cxn ang="0">
                  <a:pos x="1153591" y="117563"/>
                </a:cxn>
                <a:cxn ang="0">
                  <a:pos x="97637" y="898613"/>
                </a:cxn>
                <a:cxn ang="0">
                  <a:pos x="91998" y="903859"/>
                </a:cxn>
                <a:cxn ang="0">
                  <a:pos x="93002" y="906741"/>
                </a:cxn>
                <a:cxn ang="0">
                  <a:pos x="97256" y="909358"/>
                </a:cxn>
                <a:cxn ang="0">
                  <a:pos x="101346" y="913777"/>
                </a:cxn>
                <a:cxn ang="0">
                  <a:pos x="1155382" y="132943"/>
                </a:cxn>
                <a:cxn ang="0">
                  <a:pos x="1162405" y="126669"/>
                </a:cxn>
                <a:cxn ang="0">
                  <a:pos x="1167193" y="120053"/>
                </a:cxn>
                <a:cxn ang="0">
                  <a:pos x="1169733" y="113284"/>
                </a:cxn>
                <a:cxn ang="0">
                  <a:pos x="1170063" y="106578"/>
                </a:cxn>
              </a:cxnLst>
              <a:rect l="0" t="0" r="r" b="b"/>
              <a:pathLst>
                <a:path w="1170304" h="914400">
                  <a:moveTo>
                    <a:pt x="1159687" y="15379"/>
                  </a:moveTo>
                  <a:lnTo>
                    <a:pt x="1157897" y="0"/>
                  </a:lnTo>
                  <a:lnTo>
                    <a:pt x="1157566" y="6705"/>
                  </a:lnTo>
                  <a:lnTo>
                    <a:pt x="1155026" y="13462"/>
                  </a:lnTo>
                  <a:lnTo>
                    <a:pt x="87261" y="807415"/>
                  </a:lnTo>
                  <a:lnTo>
                    <a:pt x="37947" y="818959"/>
                  </a:lnTo>
                  <a:lnTo>
                    <a:pt x="22059" y="814832"/>
                  </a:lnTo>
                  <a:lnTo>
                    <a:pt x="0" y="805167"/>
                  </a:lnTo>
                  <a:lnTo>
                    <a:pt x="1752" y="820521"/>
                  </a:lnTo>
                  <a:lnTo>
                    <a:pt x="23850" y="830211"/>
                  </a:lnTo>
                  <a:lnTo>
                    <a:pt x="39738" y="834339"/>
                  </a:lnTo>
                  <a:lnTo>
                    <a:pt x="57289" y="834326"/>
                  </a:lnTo>
                  <a:lnTo>
                    <a:pt x="1145006" y="41744"/>
                  </a:lnTo>
                  <a:lnTo>
                    <a:pt x="1159357" y="22085"/>
                  </a:lnTo>
                  <a:lnTo>
                    <a:pt x="1159687" y="15379"/>
                  </a:lnTo>
                  <a:close/>
                </a:path>
                <a:path w="1170304" h="914400">
                  <a:moveTo>
                    <a:pt x="1170063" y="106578"/>
                  </a:moveTo>
                  <a:lnTo>
                    <a:pt x="1168273" y="91198"/>
                  </a:lnTo>
                  <a:lnTo>
                    <a:pt x="1167942" y="97917"/>
                  </a:lnTo>
                  <a:lnTo>
                    <a:pt x="1165402" y="104673"/>
                  </a:lnTo>
                  <a:lnTo>
                    <a:pt x="1160614" y="111290"/>
                  </a:lnTo>
                  <a:lnTo>
                    <a:pt x="1153591" y="117563"/>
                  </a:lnTo>
                  <a:lnTo>
                    <a:pt x="97637" y="898613"/>
                  </a:lnTo>
                  <a:lnTo>
                    <a:pt x="91998" y="903859"/>
                  </a:lnTo>
                  <a:lnTo>
                    <a:pt x="93002" y="906741"/>
                  </a:lnTo>
                  <a:lnTo>
                    <a:pt x="97256" y="909358"/>
                  </a:lnTo>
                  <a:lnTo>
                    <a:pt x="101346" y="913777"/>
                  </a:lnTo>
                  <a:lnTo>
                    <a:pt x="1155382" y="132943"/>
                  </a:lnTo>
                  <a:lnTo>
                    <a:pt x="1162405" y="126669"/>
                  </a:lnTo>
                  <a:lnTo>
                    <a:pt x="1167193" y="120053"/>
                  </a:lnTo>
                  <a:lnTo>
                    <a:pt x="1169733" y="113284"/>
                  </a:lnTo>
                  <a:lnTo>
                    <a:pt x="1170063" y="106578"/>
                  </a:lnTo>
                  <a:close/>
                </a:path>
              </a:pathLst>
            </a:custGeom>
            <a:solidFill>
              <a:srgbClr val="9B7DB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91" name="object 36"/>
            <p:cNvSpPr>
              <a:spLocks/>
            </p:cNvSpPr>
            <p:nvPr/>
          </p:nvSpPr>
          <p:spPr bwMode="auto">
            <a:xfrm>
              <a:off x="1869700" y="5273873"/>
              <a:ext cx="2734310" cy="1525270"/>
            </a:xfrm>
            <a:custGeom>
              <a:avLst/>
              <a:gdLst/>
              <a:ahLst/>
              <a:cxnLst>
                <a:cxn ang="0">
                  <a:pos x="1119189" y="0"/>
                </a:cxn>
                <a:cxn ang="0">
                  <a:pos x="1096670" y="25"/>
                </a:cxn>
                <a:cxn ang="0">
                  <a:pos x="1074694" y="5064"/>
                </a:cxn>
                <a:cxn ang="0">
                  <a:pos x="1055966" y="14807"/>
                </a:cxn>
                <a:cxn ang="0">
                  <a:pos x="0" y="795857"/>
                </a:cxn>
                <a:cxn ang="0">
                  <a:pos x="1663395" y="1525116"/>
                </a:cxn>
                <a:cxn ang="0">
                  <a:pos x="2719349" y="744066"/>
                </a:cxn>
                <a:cxn ang="0">
                  <a:pos x="2731104" y="731265"/>
                </a:cxn>
                <a:cxn ang="0">
                  <a:pos x="2734049" y="717883"/>
                </a:cxn>
                <a:cxn ang="0">
                  <a:pos x="2728336" y="705481"/>
                </a:cxn>
                <a:cxn ang="0">
                  <a:pos x="2714117" y="695616"/>
                </a:cxn>
                <a:cxn ang="0">
                  <a:pos x="1139545" y="5294"/>
                </a:cxn>
                <a:cxn ang="0">
                  <a:pos x="1119189" y="0"/>
                </a:cxn>
              </a:cxnLst>
              <a:rect l="0" t="0" r="r" b="b"/>
              <a:pathLst>
                <a:path w="2734310" h="1525270">
                  <a:moveTo>
                    <a:pt x="1119189" y="0"/>
                  </a:moveTo>
                  <a:lnTo>
                    <a:pt x="1096670" y="25"/>
                  </a:lnTo>
                  <a:lnTo>
                    <a:pt x="1074694" y="5064"/>
                  </a:lnTo>
                  <a:lnTo>
                    <a:pt x="1055966" y="14807"/>
                  </a:lnTo>
                  <a:lnTo>
                    <a:pt x="0" y="795857"/>
                  </a:lnTo>
                  <a:lnTo>
                    <a:pt x="1663395" y="1525116"/>
                  </a:lnTo>
                  <a:lnTo>
                    <a:pt x="2719349" y="744066"/>
                  </a:lnTo>
                  <a:lnTo>
                    <a:pt x="2731104" y="731265"/>
                  </a:lnTo>
                  <a:lnTo>
                    <a:pt x="2734049" y="717883"/>
                  </a:lnTo>
                  <a:lnTo>
                    <a:pt x="2728336" y="705481"/>
                  </a:lnTo>
                  <a:lnTo>
                    <a:pt x="2714117" y="695616"/>
                  </a:lnTo>
                  <a:lnTo>
                    <a:pt x="1139545" y="5294"/>
                  </a:lnTo>
                  <a:lnTo>
                    <a:pt x="1119189" y="0"/>
                  </a:lnTo>
                  <a:close/>
                </a:path>
              </a:pathLst>
            </a:custGeom>
            <a:solidFill>
              <a:srgbClr val="7F569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92" name="object 37"/>
            <p:cNvSpPr>
              <a:spLocks/>
            </p:cNvSpPr>
            <p:nvPr/>
          </p:nvSpPr>
          <p:spPr bwMode="auto">
            <a:xfrm>
              <a:off x="1839214" y="6023165"/>
              <a:ext cx="1760220" cy="882650"/>
            </a:xfrm>
            <a:custGeom>
              <a:avLst/>
              <a:gdLst/>
              <a:ahLst/>
              <a:cxnLst>
                <a:cxn ang="0">
                  <a:pos x="1707959" y="882192"/>
                </a:cxn>
                <a:cxn ang="0">
                  <a:pos x="1684756" y="843305"/>
                </a:cxn>
                <a:cxn ang="0">
                  <a:pos x="1682838" y="808329"/>
                </a:cxn>
                <a:cxn ang="0">
                  <a:pos x="1690382" y="783069"/>
                </a:cxn>
                <a:cxn ang="0">
                  <a:pos x="1695526" y="773353"/>
                </a:cxn>
                <a:cxn ang="0">
                  <a:pos x="30492" y="46570"/>
                </a:cxn>
                <a:cxn ang="0">
                  <a:pos x="6832" y="81597"/>
                </a:cxn>
                <a:cxn ang="0">
                  <a:pos x="0" y="104368"/>
                </a:cxn>
                <a:cxn ang="0">
                  <a:pos x="10922" y="124853"/>
                </a:cxn>
                <a:cxn ang="0">
                  <a:pos x="40551" y="153047"/>
                </a:cxn>
                <a:cxn ang="0">
                  <a:pos x="1707959" y="882192"/>
                </a:cxn>
                <a:cxn ang="0">
                  <a:pos x="1759673" y="727163"/>
                </a:cxn>
                <a:cxn ang="0">
                  <a:pos x="93459" y="0"/>
                </a:cxn>
                <a:cxn ang="0">
                  <a:pos x="75958" y="12941"/>
                </a:cxn>
                <a:cxn ang="0">
                  <a:pos x="1742059" y="740194"/>
                </a:cxn>
                <a:cxn ang="0">
                  <a:pos x="1759673" y="727163"/>
                </a:cxn>
              </a:cxnLst>
              <a:rect l="0" t="0" r="r" b="b"/>
              <a:pathLst>
                <a:path w="1760220" h="882650">
                  <a:moveTo>
                    <a:pt x="1707959" y="882192"/>
                  </a:moveTo>
                  <a:lnTo>
                    <a:pt x="1684756" y="843305"/>
                  </a:lnTo>
                  <a:lnTo>
                    <a:pt x="1682838" y="808329"/>
                  </a:lnTo>
                  <a:lnTo>
                    <a:pt x="1690382" y="783069"/>
                  </a:lnTo>
                  <a:lnTo>
                    <a:pt x="1695526" y="773353"/>
                  </a:lnTo>
                  <a:lnTo>
                    <a:pt x="30492" y="46570"/>
                  </a:lnTo>
                  <a:lnTo>
                    <a:pt x="6832" y="81597"/>
                  </a:lnTo>
                  <a:lnTo>
                    <a:pt x="0" y="104368"/>
                  </a:lnTo>
                  <a:lnTo>
                    <a:pt x="10922" y="124853"/>
                  </a:lnTo>
                  <a:lnTo>
                    <a:pt x="40551" y="153047"/>
                  </a:lnTo>
                  <a:lnTo>
                    <a:pt x="1707959" y="882192"/>
                  </a:lnTo>
                  <a:close/>
                </a:path>
                <a:path w="1760220" h="882650">
                  <a:moveTo>
                    <a:pt x="1759673" y="727163"/>
                  </a:moveTo>
                  <a:lnTo>
                    <a:pt x="93459" y="0"/>
                  </a:lnTo>
                  <a:lnTo>
                    <a:pt x="75958" y="12941"/>
                  </a:lnTo>
                  <a:lnTo>
                    <a:pt x="1742059" y="740194"/>
                  </a:lnTo>
                  <a:lnTo>
                    <a:pt x="1759673" y="727163"/>
                  </a:lnTo>
                  <a:close/>
                </a:path>
              </a:pathLst>
            </a:custGeom>
            <a:solidFill>
              <a:srgbClr val="6E3C9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93" name="object 38"/>
            <p:cNvSpPr>
              <a:spLocks/>
            </p:cNvSpPr>
            <p:nvPr/>
          </p:nvSpPr>
          <p:spPr bwMode="auto">
            <a:xfrm>
              <a:off x="3516390" y="6790473"/>
              <a:ext cx="35560" cy="114935"/>
            </a:xfrm>
            <a:custGeom>
              <a:avLst/>
              <a:gdLst/>
              <a:ahLst/>
              <a:cxnLst>
                <a:cxn ang="0">
                  <a:pos x="28211" y="0"/>
                </a:cxn>
                <a:cxn ang="0">
                  <a:pos x="18355" y="6032"/>
                </a:cxn>
                <a:cxn ang="0">
                  <a:pos x="6717" y="21950"/>
                </a:cxn>
                <a:cxn ang="0">
                  <a:pos x="1115" y="33413"/>
                </a:cxn>
                <a:cxn ang="0">
                  <a:pos x="0" y="45962"/>
                </a:cxn>
                <a:cxn ang="0">
                  <a:pos x="1820" y="65138"/>
                </a:cxn>
                <a:cxn ang="0">
                  <a:pos x="5046" y="82935"/>
                </a:cxn>
                <a:cxn ang="0">
                  <a:pos x="10350" y="94845"/>
                </a:cxn>
                <a:cxn ang="0">
                  <a:pos x="18627" y="104337"/>
                </a:cxn>
                <a:cxn ang="0">
                  <a:pos x="30776" y="114884"/>
                </a:cxn>
                <a:cxn ang="0">
                  <a:pos x="35221" y="111594"/>
                </a:cxn>
                <a:cxn ang="0">
                  <a:pos x="21640" y="102995"/>
                </a:cxn>
                <a:cxn ang="0">
                  <a:pos x="14820" y="94189"/>
                </a:cxn>
                <a:cxn ang="0">
                  <a:pos x="12699" y="79830"/>
                </a:cxn>
                <a:cxn ang="0">
                  <a:pos x="13212" y="54571"/>
                </a:cxn>
                <a:cxn ang="0">
                  <a:pos x="14148" y="42473"/>
                </a:cxn>
                <a:cxn ang="0">
                  <a:pos x="16558" y="29105"/>
                </a:cxn>
                <a:cxn ang="0">
                  <a:pos x="21045" y="14827"/>
                </a:cxn>
                <a:cxn ang="0">
                  <a:pos x="28211" y="0"/>
                </a:cxn>
              </a:cxnLst>
              <a:rect l="0" t="0" r="r" b="b"/>
              <a:pathLst>
                <a:path w="35560" h="114934">
                  <a:moveTo>
                    <a:pt x="28211" y="0"/>
                  </a:moveTo>
                  <a:lnTo>
                    <a:pt x="18355" y="6032"/>
                  </a:lnTo>
                  <a:lnTo>
                    <a:pt x="6717" y="21950"/>
                  </a:lnTo>
                  <a:lnTo>
                    <a:pt x="1115" y="33413"/>
                  </a:lnTo>
                  <a:lnTo>
                    <a:pt x="0" y="45962"/>
                  </a:lnTo>
                  <a:lnTo>
                    <a:pt x="1820" y="65138"/>
                  </a:lnTo>
                  <a:lnTo>
                    <a:pt x="5046" y="82935"/>
                  </a:lnTo>
                  <a:lnTo>
                    <a:pt x="10350" y="94845"/>
                  </a:lnTo>
                  <a:lnTo>
                    <a:pt x="18627" y="104337"/>
                  </a:lnTo>
                  <a:lnTo>
                    <a:pt x="30776" y="114884"/>
                  </a:lnTo>
                  <a:lnTo>
                    <a:pt x="35221" y="111594"/>
                  </a:lnTo>
                  <a:lnTo>
                    <a:pt x="21640" y="102995"/>
                  </a:lnTo>
                  <a:lnTo>
                    <a:pt x="14820" y="94189"/>
                  </a:lnTo>
                  <a:lnTo>
                    <a:pt x="12699" y="79830"/>
                  </a:lnTo>
                  <a:lnTo>
                    <a:pt x="13212" y="54571"/>
                  </a:lnTo>
                  <a:lnTo>
                    <a:pt x="14148" y="42473"/>
                  </a:lnTo>
                  <a:lnTo>
                    <a:pt x="16558" y="29105"/>
                  </a:lnTo>
                  <a:lnTo>
                    <a:pt x="21045" y="14827"/>
                  </a:lnTo>
                  <a:lnTo>
                    <a:pt x="28211" y="0"/>
                  </a:lnTo>
                  <a:close/>
                </a:path>
              </a:pathLst>
            </a:custGeom>
            <a:solidFill>
              <a:srgbClr val="9B7DB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94" name="object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1229" y="5879998"/>
              <a:ext cx="536054" cy="121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95" name="object 40"/>
            <p:cNvSpPr>
              <a:spLocks/>
            </p:cNvSpPr>
            <p:nvPr/>
          </p:nvSpPr>
          <p:spPr bwMode="auto">
            <a:xfrm>
              <a:off x="2208526" y="5120117"/>
              <a:ext cx="846455" cy="842644"/>
            </a:xfrm>
            <a:custGeom>
              <a:avLst/>
              <a:gdLst/>
              <a:ahLst/>
              <a:cxnLst>
                <a:cxn ang="0">
                  <a:pos x="455988" y="0"/>
                </a:cxn>
                <a:cxn ang="0">
                  <a:pos x="389041" y="4301"/>
                </a:cxn>
                <a:cxn ang="0">
                  <a:pos x="317517" y="15556"/>
                </a:cxn>
                <a:cxn ang="0">
                  <a:pos x="278164" y="25992"/>
                </a:cxn>
                <a:cxn ang="0">
                  <a:pos x="237569" y="40746"/>
                </a:cxn>
                <a:cxn ang="0">
                  <a:pos x="196595" y="60652"/>
                </a:cxn>
                <a:cxn ang="0">
                  <a:pos x="156108" y="86544"/>
                </a:cxn>
                <a:cxn ang="0">
                  <a:pos x="116971" y="119256"/>
                </a:cxn>
                <a:cxn ang="0">
                  <a:pos x="80049" y="159624"/>
                </a:cxn>
                <a:cxn ang="0">
                  <a:pos x="46205" y="208479"/>
                </a:cxn>
                <a:cxn ang="0">
                  <a:pos x="23947" y="252697"/>
                </a:cxn>
                <a:cxn ang="0">
                  <a:pos x="9195" y="297765"/>
                </a:cxn>
                <a:cxn ang="0">
                  <a:pos x="1397" y="343327"/>
                </a:cxn>
                <a:cxn ang="0">
                  <a:pos x="0" y="389028"/>
                </a:cxn>
                <a:cxn ang="0">
                  <a:pos x="4449" y="434510"/>
                </a:cxn>
                <a:cxn ang="0">
                  <a:pos x="14192" y="479418"/>
                </a:cxn>
                <a:cxn ang="0">
                  <a:pos x="28677" y="523394"/>
                </a:cxn>
                <a:cxn ang="0">
                  <a:pos x="47349" y="566083"/>
                </a:cxn>
                <a:cxn ang="0">
                  <a:pos x="69657" y="607129"/>
                </a:cxn>
                <a:cxn ang="0">
                  <a:pos x="95046" y="646174"/>
                </a:cxn>
                <a:cxn ang="0">
                  <a:pos x="122963" y="682862"/>
                </a:cxn>
                <a:cxn ang="0">
                  <a:pos x="159902" y="724741"/>
                </a:cxn>
                <a:cxn ang="0">
                  <a:pos x="197789" y="760748"/>
                </a:cxn>
                <a:cxn ang="0">
                  <a:pos x="237126" y="790589"/>
                </a:cxn>
                <a:cxn ang="0">
                  <a:pos x="278418" y="813969"/>
                </a:cxn>
                <a:cxn ang="0">
                  <a:pos x="322167" y="830593"/>
                </a:cxn>
                <a:cxn ang="0">
                  <a:pos x="368876" y="840166"/>
                </a:cxn>
                <a:cxn ang="0">
                  <a:pos x="419050" y="842392"/>
                </a:cxn>
                <a:cxn ang="0">
                  <a:pos x="473191" y="836977"/>
                </a:cxn>
                <a:cxn ang="0">
                  <a:pos x="522051" y="823934"/>
                </a:cxn>
                <a:cxn ang="0">
                  <a:pos x="596199" y="791447"/>
                </a:cxn>
                <a:cxn ang="0">
                  <a:pos x="637990" y="766182"/>
                </a:cxn>
                <a:cxn ang="0">
                  <a:pos x="680385" y="733981"/>
                </a:cxn>
                <a:cxn ang="0">
                  <a:pos x="721477" y="694152"/>
                </a:cxn>
                <a:cxn ang="0">
                  <a:pos x="759359" y="646004"/>
                </a:cxn>
                <a:cxn ang="0">
                  <a:pos x="792126" y="588844"/>
                </a:cxn>
                <a:cxn ang="0">
                  <a:pos x="810963" y="542714"/>
                </a:cxn>
                <a:cxn ang="0">
                  <a:pos x="827803" y="486173"/>
                </a:cxn>
                <a:cxn ang="0">
                  <a:pos x="840385" y="422205"/>
                </a:cxn>
                <a:cxn ang="0">
                  <a:pos x="846449" y="353792"/>
                </a:cxn>
                <a:cxn ang="0">
                  <a:pos x="846330" y="318851"/>
                </a:cxn>
                <a:cxn ang="0">
                  <a:pos x="838378" y="249361"/>
                </a:cxn>
                <a:cxn ang="0">
                  <a:pos x="818257" y="182881"/>
                </a:cxn>
                <a:cxn ang="0">
                  <a:pos x="783706" y="122392"/>
                </a:cxn>
                <a:cxn ang="0">
                  <a:pos x="732464" y="70878"/>
                </a:cxn>
                <a:cxn ang="0">
                  <a:pos x="699877" y="49418"/>
                </a:cxn>
                <a:cxn ang="0">
                  <a:pos x="662271" y="31320"/>
                </a:cxn>
                <a:cxn ang="0">
                  <a:pos x="619361" y="16956"/>
                </a:cxn>
                <a:cxn ang="0">
                  <a:pos x="570866" y="6700"/>
                </a:cxn>
                <a:cxn ang="0">
                  <a:pos x="516502" y="923"/>
                </a:cxn>
                <a:cxn ang="0">
                  <a:pos x="455988" y="0"/>
                </a:cxn>
              </a:cxnLst>
              <a:rect l="0" t="0" r="r" b="b"/>
              <a:pathLst>
                <a:path w="846455" h="842645">
                  <a:moveTo>
                    <a:pt x="455988" y="0"/>
                  </a:moveTo>
                  <a:lnTo>
                    <a:pt x="389041" y="4301"/>
                  </a:lnTo>
                  <a:lnTo>
                    <a:pt x="317517" y="15556"/>
                  </a:lnTo>
                  <a:lnTo>
                    <a:pt x="278164" y="25992"/>
                  </a:lnTo>
                  <a:lnTo>
                    <a:pt x="237569" y="40746"/>
                  </a:lnTo>
                  <a:lnTo>
                    <a:pt x="196595" y="60652"/>
                  </a:lnTo>
                  <a:lnTo>
                    <a:pt x="156108" y="86544"/>
                  </a:lnTo>
                  <a:lnTo>
                    <a:pt x="116971" y="119256"/>
                  </a:lnTo>
                  <a:lnTo>
                    <a:pt x="80049" y="159624"/>
                  </a:lnTo>
                  <a:lnTo>
                    <a:pt x="46205" y="208479"/>
                  </a:lnTo>
                  <a:lnTo>
                    <a:pt x="23947" y="252697"/>
                  </a:lnTo>
                  <a:lnTo>
                    <a:pt x="9195" y="297765"/>
                  </a:lnTo>
                  <a:lnTo>
                    <a:pt x="1397" y="343327"/>
                  </a:lnTo>
                  <a:lnTo>
                    <a:pt x="0" y="389028"/>
                  </a:lnTo>
                  <a:lnTo>
                    <a:pt x="4449" y="434510"/>
                  </a:lnTo>
                  <a:lnTo>
                    <a:pt x="14192" y="479418"/>
                  </a:lnTo>
                  <a:lnTo>
                    <a:pt x="28677" y="523394"/>
                  </a:lnTo>
                  <a:lnTo>
                    <a:pt x="47349" y="566083"/>
                  </a:lnTo>
                  <a:lnTo>
                    <a:pt x="69657" y="607129"/>
                  </a:lnTo>
                  <a:lnTo>
                    <a:pt x="95046" y="646174"/>
                  </a:lnTo>
                  <a:lnTo>
                    <a:pt x="122963" y="682862"/>
                  </a:lnTo>
                  <a:lnTo>
                    <a:pt x="159902" y="724741"/>
                  </a:lnTo>
                  <a:lnTo>
                    <a:pt x="197789" y="760748"/>
                  </a:lnTo>
                  <a:lnTo>
                    <a:pt x="237126" y="790589"/>
                  </a:lnTo>
                  <a:lnTo>
                    <a:pt x="278418" y="813969"/>
                  </a:lnTo>
                  <a:lnTo>
                    <a:pt x="322167" y="830593"/>
                  </a:lnTo>
                  <a:lnTo>
                    <a:pt x="368876" y="840166"/>
                  </a:lnTo>
                  <a:lnTo>
                    <a:pt x="419050" y="842392"/>
                  </a:lnTo>
                  <a:lnTo>
                    <a:pt x="473191" y="836977"/>
                  </a:lnTo>
                  <a:lnTo>
                    <a:pt x="522051" y="823934"/>
                  </a:lnTo>
                  <a:lnTo>
                    <a:pt x="596199" y="791447"/>
                  </a:lnTo>
                  <a:lnTo>
                    <a:pt x="637990" y="766182"/>
                  </a:lnTo>
                  <a:lnTo>
                    <a:pt x="680385" y="733981"/>
                  </a:lnTo>
                  <a:lnTo>
                    <a:pt x="721477" y="694152"/>
                  </a:lnTo>
                  <a:lnTo>
                    <a:pt x="759359" y="646004"/>
                  </a:lnTo>
                  <a:lnTo>
                    <a:pt x="792126" y="588844"/>
                  </a:lnTo>
                  <a:lnTo>
                    <a:pt x="810963" y="542714"/>
                  </a:lnTo>
                  <a:lnTo>
                    <a:pt x="827803" y="486173"/>
                  </a:lnTo>
                  <a:lnTo>
                    <a:pt x="840385" y="422205"/>
                  </a:lnTo>
                  <a:lnTo>
                    <a:pt x="846449" y="353792"/>
                  </a:lnTo>
                  <a:lnTo>
                    <a:pt x="846330" y="318851"/>
                  </a:lnTo>
                  <a:lnTo>
                    <a:pt x="838378" y="249361"/>
                  </a:lnTo>
                  <a:lnTo>
                    <a:pt x="818257" y="182881"/>
                  </a:lnTo>
                  <a:lnTo>
                    <a:pt x="783706" y="122392"/>
                  </a:lnTo>
                  <a:lnTo>
                    <a:pt x="732464" y="70878"/>
                  </a:lnTo>
                  <a:lnTo>
                    <a:pt x="699877" y="49418"/>
                  </a:lnTo>
                  <a:lnTo>
                    <a:pt x="662271" y="31320"/>
                  </a:lnTo>
                  <a:lnTo>
                    <a:pt x="619361" y="16956"/>
                  </a:lnTo>
                  <a:lnTo>
                    <a:pt x="570866" y="6700"/>
                  </a:lnTo>
                  <a:lnTo>
                    <a:pt x="516502" y="923"/>
                  </a:lnTo>
                  <a:lnTo>
                    <a:pt x="455988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96" name="object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8523" y="5181866"/>
              <a:ext cx="684561" cy="780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97" name="object 42"/>
            <p:cNvSpPr>
              <a:spLocks/>
            </p:cNvSpPr>
            <p:nvPr/>
          </p:nvSpPr>
          <p:spPr bwMode="auto">
            <a:xfrm>
              <a:off x="2421217" y="5104282"/>
              <a:ext cx="241300" cy="288925"/>
            </a:xfrm>
            <a:custGeom>
              <a:avLst/>
              <a:gdLst/>
              <a:ahLst/>
              <a:cxnLst>
                <a:cxn ang="0">
                  <a:pos x="216319" y="144551"/>
                </a:cxn>
                <a:cxn ang="0">
                  <a:pos x="162966" y="84797"/>
                </a:cxn>
                <a:cxn ang="0">
                  <a:pos x="121310" y="55283"/>
                </a:cxn>
                <a:cxn ang="0">
                  <a:pos x="67894" y="26822"/>
                </a:cxn>
                <a:cxn ang="0">
                  <a:pos x="1422" y="0"/>
                </a:cxn>
                <a:cxn ang="0">
                  <a:pos x="838" y="2057"/>
                </a:cxn>
                <a:cxn ang="0">
                  <a:pos x="0" y="5791"/>
                </a:cxn>
                <a:cxn ang="0">
                  <a:pos x="9728" y="18973"/>
                </a:cxn>
                <a:cxn ang="0">
                  <a:pos x="31635" y="50812"/>
                </a:cxn>
                <a:cxn ang="0">
                  <a:pos x="131140" y="197980"/>
                </a:cxn>
                <a:cxn ang="0">
                  <a:pos x="154774" y="229654"/>
                </a:cxn>
                <a:cxn ang="0">
                  <a:pos x="192062" y="276860"/>
                </a:cxn>
                <a:cxn ang="0">
                  <a:pos x="191935" y="250291"/>
                </a:cxn>
                <a:cxn ang="0">
                  <a:pos x="194779" y="217665"/>
                </a:cxn>
                <a:cxn ang="0">
                  <a:pos x="202336" y="181559"/>
                </a:cxn>
                <a:cxn ang="0">
                  <a:pos x="216319" y="144551"/>
                </a:cxn>
                <a:cxn ang="0">
                  <a:pos x="240957" y="239547"/>
                </a:cxn>
                <a:cxn ang="0">
                  <a:pos x="239852" y="209765"/>
                </a:cxn>
                <a:cxn ang="0">
                  <a:pos x="231863" y="176860"/>
                </a:cxn>
                <a:cxn ang="0">
                  <a:pos x="225259" y="197853"/>
                </a:cxn>
                <a:cxn ang="0">
                  <a:pos x="220192" y="223126"/>
                </a:cxn>
                <a:cxn ang="0">
                  <a:pos x="217170" y="253136"/>
                </a:cxn>
                <a:cxn ang="0">
                  <a:pos x="216611" y="288328"/>
                </a:cxn>
                <a:cxn ang="0">
                  <a:pos x="231635" y="285521"/>
                </a:cxn>
                <a:cxn ang="0">
                  <a:pos x="237451" y="265150"/>
                </a:cxn>
                <a:cxn ang="0">
                  <a:pos x="240957" y="239547"/>
                </a:cxn>
              </a:cxnLst>
              <a:rect l="0" t="0" r="r" b="b"/>
              <a:pathLst>
                <a:path w="241300" h="288925">
                  <a:moveTo>
                    <a:pt x="216319" y="144551"/>
                  </a:moveTo>
                  <a:lnTo>
                    <a:pt x="162966" y="84797"/>
                  </a:lnTo>
                  <a:lnTo>
                    <a:pt x="121310" y="55283"/>
                  </a:lnTo>
                  <a:lnTo>
                    <a:pt x="67894" y="26822"/>
                  </a:lnTo>
                  <a:lnTo>
                    <a:pt x="1422" y="0"/>
                  </a:lnTo>
                  <a:lnTo>
                    <a:pt x="838" y="2057"/>
                  </a:lnTo>
                  <a:lnTo>
                    <a:pt x="0" y="5791"/>
                  </a:lnTo>
                  <a:lnTo>
                    <a:pt x="9728" y="18973"/>
                  </a:lnTo>
                  <a:lnTo>
                    <a:pt x="31635" y="50812"/>
                  </a:lnTo>
                  <a:lnTo>
                    <a:pt x="131140" y="197980"/>
                  </a:lnTo>
                  <a:lnTo>
                    <a:pt x="154774" y="229654"/>
                  </a:lnTo>
                  <a:lnTo>
                    <a:pt x="192062" y="276860"/>
                  </a:lnTo>
                  <a:lnTo>
                    <a:pt x="191935" y="250291"/>
                  </a:lnTo>
                  <a:lnTo>
                    <a:pt x="194779" y="217665"/>
                  </a:lnTo>
                  <a:lnTo>
                    <a:pt x="202336" y="181559"/>
                  </a:lnTo>
                  <a:lnTo>
                    <a:pt x="216319" y="144551"/>
                  </a:lnTo>
                  <a:close/>
                </a:path>
                <a:path w="241300" h="288925">
                  <a:moveTo>
                    <a:pt x="240957" y="239547"/>
                  </a:moveTo>
                  <a:lnTo>
                    <a:pt x="239852" y="209765"/>
                  </a:lnTo>
                  <a:lnTo>
                    <a:pt x="231863" y="176860"/>
                  </a:lnTo>
                  <a:lnTo>
                    <a:pt x="225259" y="197853"/>
                  </a:lnTo>
                  <a:lnTo>
                    <a:pt x="220192" y="223126"/>
                  </a:lnTo>
                  <a:lnTo>
                    <a:pt x="217170" y="253136"/>
                  </a:lnTo>
                  <a:lnTo>
                    <a:pt x="216611" y="288328"/>
                  </a:lnTo>
                  <a:lnTo>
                    <a:pt x="231635" y="285521"/>
                  </a:lnTo>
                  <a:lnTo>
                    <a:pt x="237451" y="265150"/>
                  </a:lnTo>
                  <a:lnTo>
                    <a:pt x="240957" y="239547"/>
                  </a:lnTo>
                  <a:close/>
                </a:path>
              </a:pathLst>
            </a:custGeom>
            <a:solidFill>
              <a:srgbClr val="6E3C9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98" name="object 43"/>
            <p:cNvSpPr>
              <a:spLocks/>
            </p:cNvSpPr>
            <p:nvPr/>
          </p:nvSpPr>
          <p:spPr bwMode="auto">
            <a:xfrm>
              <a:off x="2389657" y="5109946"/>
              <a:ext cx="224790" cy="288925"/>
            </a:xfrm>
            <a:custGeom>
              <a:avLst/>
              <a:gdLst/>
              <a:ahLst/>
              <a:cxnLst>
                <a:cxn ang="0">
                  <a:pos x="224663" y="285889"/>
                </a:cxn>
                <a:cxn ang="0">
                  <a:pos x="223901" y="277012"/>
                </a:cxn>
                <a:cxn ang="0">
                  <a:pos x="223634" y="271195"/>
                </a:cxn>
                <a:cxn ang="0">
                  <a:pos x="204609" y="247446"/>
                </a:cxn>
                <a:cxn ang="0">
                  <a:pos x="186334" y="223977"/>
                </a:cxn>
                <a:cxn ang="0">
                  <a:pos x="171475" y="204406"/>
                </a:cxn>
                <a:cxn ang="0">
                  <a:pos x="162712" y="192316"/>
                </a:cxn>
                <a:cxn ang="0">
                  <a:pos x="63195" y="45148"/>
                </a:cxn>
                <a:cxn ang="0">
                  <a:pos x="41287" y="13309"/>
                </a:cxn>
                <a:cxn ang="0">
                  <a:pos x="31559" y="139"/>
                </a:cxn>
                <a:cxn ang="0">
                  <a:pos x="28397" y="17157"/>
                </a:cxn>
                <a:cxn ang="0">
                  <a:pos x="31559" y="127"/>
                </a:cxn>
                <a:cxn ang="0">
                  <a:pos x="31419" y="0"/>
                </a:cxn>
                <a:cxn ang="0">
                  <a:pos x="0" y="123507"/>
                </a:cxn>
                <a:cxn ang="0">
                  <a:pos x="5207" y="194716"/>
                </a:cxn>
                <a:cxn ang="0">
                  <a:pos x="61163" y="240665"/>
                </a:cxn>
                <a:cxn ang="0">
                  <a:pos x="181965" y="288404"/>
                </a:cxn>
                <a:cxn ang="0">
                  <a:pos x="198869" y="287959"/>
                </a:cxn>
                <a:cxn ang="0">
                  <a:pos x="218211" y="286550"/>
                </a:cxn>
                <a:cxn ang="0">
                  <a:pos x="224663" y="285889"/>
                </a:cxn>
              </a:cxnLst>
              <a:rect l="0" t="0" r="r" b="b"/>
              <a:pathLst>
                <a:path w="224789" h="288925">
                  <a:moveTo>
                    <a:pt x="224663" y="285889"/>
                  </a:moveTo>
                  <a:lnTo>
                    <a:pt x="223901" y="277012"/>
                  </a:lnTo>
                  <a:lnTo>
                    <a:pt x="223634" y="271195"/>
                  </a:lnTo>
                  <a:lnTo>
                    <a:pt x="204609" y="247446"/>
                  </a:lnTo>
                  <a:lnTo>
                    <a:pt x="186334" y="223977"/>
                  </a:lnTo>
                  <a:lnTo>
                    <a:pt x="171475" y="204406"/>
                  </a:lnTo>
                  <a:lnTo>
                    <a:pt x="162712" y="192316"/>
                  </a:lnTo>
                  <a:lnTo>
                    <a:pt x="63195" y="45148"/>
                  </a:lnTo>
                  <a:lnTo>
                    <a:pt x="41287" y="13309"/>
                  </a:lnTo>
                  <a:lnTo>
                    <a:pt x="31559" y="139"/>
                  </a:lnTo>
                  <a:lnTo>
                    <a:pt x="28397" y="17157"/>
                  </a:lnTo>
                  <a:lnTo>
                    <a:pt x="31559" y="127"/>
                  </a:lnTo>
                  <a:lnTo>
                    <a:pt x="31419" y="0"/>
                  </a:lnTo>
                  <a:lnTo>
                    <a:pt x="0" y="123507"/>
                  </a:lnTo>
                  <a:lnTo>
                    <a:pt x="5207" y="194716"/>
                  </a:lnTo>
                  <a:lnTo>
                    <a:pt x="61163" y="240665"/>
                  </a:lnTo>
                  <a:lnTo>
                    <a:pt x="181965" y="288404"/>
                  </a:lnTo>
                  <a:lnTo>
                    <a:pt x="198869" y="287959"/>
                  </a:lnTo>
                  <a:lnTo>
                    <a:pt x="218211" y="286550"/>
                  </a:lnTo>
                  <a:lnTo>
                    <a:pt x="224663" y="285889"/>
                  </a:lnTo>
                  <a:close/>
                </a:path>
              </a:pathLst>
            </a:custGeom>
            <a:solidFill>
              <a:srgbClr val="7F569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99" name="object 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3156" y="5176405"/>
              <a:ext cx="128365" cy="219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0" name="object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70235" y="5349036"/>
              <a:ext cx="164126" cy="110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01" name="object 46"/>
            <p:cNvSpPr>
              <a:spLocks/>
            </p:cNvSpPr>
            <p:nvPr/>
          </p:nvSpPr>
          <p:spPr bwMode="auto">
            <a:xfrm>
              <a:off x="3138389" y="5979759"/>
              <a:ext cx="797560" cy="217170"/>
            </a:xfrm>
            <a:custGeom>
              <a:avLst/>
              <a:gdLst/>
              <a:ahLst/>
              <a:cxnLst>
                <a:cxn ang="0">
                  <a:pos x="177171" y="211846"/>
                </a:cxn>
                <a:cxn ang="0">
                  <a:pos x="11264" y="211846"/>
                </a:cxn>
                <a:cxn ang="0">
                  <a:pos x="147180" y="215860"/>
                </a:cxn>
                <a:cxn ang="0">
                  <a:pos x="149936" y="216495"/>
                </a:cxn>
                <a:cxn ang="0">
                  <a:pos x="152641" y="216596"/>
                </a:cxn>
                <a:cxn ang="0">
                  <a:pos x="162610" y="214640"/>
                </a:cxn>
                <a:cxn ang="0">
                  <a:pos x="162780" y="214640"/>
                </a:cxn>
                <a:cxn ang="0">
                  <a:pos x="177171" y="211846"/>
                </a:cxn>
                <a:cxn ang="0">
                  <a:pos x="155257" y="216088"/>
                </a:cxn>
                <a:cxn ang="0">
                  <a:pos x="162780" y="214640"/>
                </a:cxn>
                <a:cxn ang="0">
                  <a:pos x="162610" y="214640"/>
                </a:cxn>
                <a:cxn ang="0">
                  <a:pos x="155257" y="216101"/>
                </a:cxn>
                <a:cxn ang="0">
                  <a:pos x="162780" y="214640"/>
                </a:cxn>
                <a:cxn ang="0">
                  <a:pos x="177302" y="211821"/>
                </a:cxn>
                <a:cxn ang="0">
                  <a:pos x="11061" y="211821"/>
                </a:cxn>
                <a:cxn ang="0">
                  <a:pos x="177302" y="211821"/>
                </a:cxn>
                <a:cxn ang="0">
                  <a:pos x="762118" y="0"/>
                </a:cxn>
                <a:cxn ang="0">
                  <a:pos x="756373" y="214"/>
                </a:cxn>
                <a:cxn ang="0">
                  <a:pos x="226085" y="103096"/>
                </a:cxn>
                <a:cxn ang="0">
                  <a:pos x="226237" y="103096"/>
                </a:cxn>
                <a:cxn ang="0">
                  <a:pos x="134645" y="120889"/>
                </a:cxn>
                <a:cxn ang="0">
                  <a:pos x="131533" y="121511"/>
                </a:cxn>
                <a:cxn ang="0">
                  <a:pos x="128612" y="122997"/>
                </a:cxn>
                <a:cxn ang="0">
                  <a:pos x="125984" y="125258"/>
                </a:cxn>
                <a:cxn ang="0">
                  <a:pos x="4330" y="189025"/>
                </a:cxn>
                <a:cxn ang="0">
                  <a:pos x="4356" y="189164"/>
                </a:cxn>
                <a:cxn ang="0">
                  <a:pos x="3340" y="189901"/>
                </a:cxn>
                <a:cxn ang="0">
                  <a:pos x="2413" y="190942"/>
                </a:cxn>
                <a:cxn ang="0">
                  <a:pos x="0" y="197762"/>
                </a:cxn>
                <a:cxn ang="0">
                  <a:pos x="1600" y="205255"/>
                </a:cxn>
                <a:cxn ang="0">
                  <a:pos x="6667" y="210729"/>
                </a:cxn>
                <a:cxn ang="0">
                  <a:pos x="8001" y="211351"/>
                </a:cxn>
                <a:cxn ang="0">
                  <a:pos x="9309" y="211631"/>
                </a:cxn>
                <a:cxn ang="0">
                  <a:pos x="9347" y="211783"/>
                </a:cxn>
                <a:cxn ang="0">
                  <a:pos x="10972" y="211834"/>
                </a:cxn>
                <a:cxn ang="0">
                  <a:pos x="177302" y="211821"/>
                </a:cxn>
                <a:cxn ang="0">
                  <a:pos x="647559" y="120864"/>
                </a:cxn>
                <a:cxn ang="0">
                  <a:pos x="740625" y="102880"/>
                </a:cxn>
                <a:cxn ang="0">
                  <a:pos x="740905" y="102728"/>
                </a:cxn>
                <a:cxn ang="0">
                  <a:pos x="741146" y="102499"/>
                </a:cxn>
                <a:cxn ang="0">
                  <a:pos x="741426" y="102334"/>
                </a:cxn>
                <a:cxn ang="0">
                  <a:pos x="784288" y="93990"/>
                </a:cxn>
                <a:cxn ang="0">
                  <a:pos x="790638" y="87958"/>
                </a:cxn>
                <a:cxn ang="0">
                  <a:pos x="794296" y="77646"/>
                </a:cxn>
                <a:cxn ang="0">
                  <a:pos x="797295" y="60679"/>
                </a:cxn>
                <a:cxn ang="0">
                  <a:pos x="795594" y="42351"/>
                </a:cxn>
                <a:cxn ang="0">
                  <a:pos x="789659" y="24830"/>
                </a:cxn>
                <a:cxn ang="0">
                  <a:pos x="779957" y="10285"/>
                </a:cxn>
                <a:cxn ang="0">
                  <a:pos x="774077" y="5005"/>
                </a:cxn>
                <a:cxn ang="0">
                  <a:pos x="768075" y="1587"/>
                </a:cxn>
                <a:cxn ang="0">
                  <a:pos x="762118" y="0"/>
                </a:cxn>
                <a:cxn ang="0">
                  <a:pos x="134696" y="120864"/>
                </a:cxn>
              </a:cxnLst>
              <a:rect l="0" t="0" r="r" b="b"/>
              <a:pathLst>
                <a:path w="797560" h="217170">
                  <a:moveTo>
                    <a:pt x="177171" y="211846"/>
                  </a:moveTo>
                  <a:lnTo>
                    <a:pt x="11264" y="211846"/>
                  </a:lnTo>
                  <a:lnTo>
                    <a:pt x="147180" y="215860"/>
                  </a:lnTo>
                  <a:lnTo>
                    <a:pt x="149936" y="216495"/>
                  </a:lnTo>
                  <a:lnTo>
                    <a:pt x="152641" y="216596"/>
                  </a:lnTo>
                  <a:lnTo>
                    <a:pt x="162610" y="214640"/>
                  </a:lnTo>
                  <a:lnTo>
                    <a:pt x="162780" y="214640"/>
                  </a:lnTo>
                  <a:lnTo>
                    <a:pt x="177171" y="211846"/>
                  </a:lnTo>
                  <a:close/>
                </a:path>
                <a:path w="797560" h="217170">
                  <a:moveTo>
                    <a:pt x="155257" y="216088"/>
                  </a:moveTo>
                  <a:close/>
                </a:path>
                <a:path w="797560" h="217170">
                  <a:moveTo>
                    <a:pt x="162780" y="214640"/>
                  </a:moveTo>
                  <a:lnTo>
                    <a:pt x="162610" y="214640"/>
                  </a:lnTo>
                  <a:lnTo>
                    <a:pt x="155257" y="216101"/>
                  </a:lnTo>
                  <a:lnTo>
                    <a:pt x="162780" y="214640"/>
                  </a:lnTo>
                  <a:close/>
                </a:path>
                <a:path w="797560" h="217170">
                  <a:moveTo>
                    <a:pt x="177302" y="211821"/>
                  </a:moveTo>
                  <a:lnTo>
                    <a:pt x="11061" y="211821"/>
                  </a:lnTo>
                  <a:lnTo>
                    <a:pt x="177302" y="211821"/>
                  </a:lnTo>
                  <a:close/>
                </a:path>
                <a:path w="797560" h="217170">
                  <a:moveTo>
                    <a:pt x="762118" y="0"/>
                  </a:moveTo>
                  <a:lnTo>
                    <a:pt x="756373" y="214"/>
                  </a:lnTo>
                  <a:lnTo>
                    <a:pt x="226085" y="103096"/>
                  </a:lnTo>
                  <a:lnTo>
                    <a:pt x="226237" y="103096"/>
                  </a:lnTo>
                  <a:lnTo>
                    <a:pt x="134645" y="120889"/>
                  </a:lnTo>
                  <a:lnTo>
                    <a:pt x="131533" y="121511"/>
                  </a:lnTo>
                  <a:lnTo>
                    <a:pt x="128612" y="122997"/>
                  </a:lnTo>
                  <a:lnTo>
                    <a:pt x="125984" y="125258"/>
                  </a:lnTo>
                  <a:lnTo>
                    <a:pt x="4330" y="189025"/>
                  </a:lnTo>
                  <a:lnTo>
                    <a:pt x="4356" y="189164"/>
                  </a:lnTo>
                  <a:lnTo>
                    <a:pt x="3340" y="189901"/>
                  </a:lnTo>
                  <a:lnTo>
                    <a:pt x="2413" y="190942"/>
                  </a:lnTo>
                  <a:lnTo>
                    <a:pt x="0" y="197762"/>
                  </a:lnTo>
                  <a:lnTo>
                    <a:pt x="1600" y="205255"/>
                  </a:lnTo>
                  <a:lnTo>
                    <a:pt x="6667" y="210729"/>
                  </a:lnTo>
                  <a:lnTo>
                    <a:pt x="8001" y="211351"/>
                  </a:lnTo>
                  <a:lnTo>
                    <a:pt x="9309" y="211631"/>
                  </a:lnTo>
                  <a:lnTo>
                    <a:pt x="9347" y="211783"/>
                  </a:lnTo>
                  <a:lnTo>
                    <a:pt x="10972" y="211834"/>
                  </a:lnTo>
                  <a:lnTo>
                    <a:pt x="177302" y="211821"/>
                  </a:lnTo>
                  <a:lnTo>
                    <a:pt x="647559" y="120864"/>
                  </a:lnTo>
                  <a:lnTo>
                    <a:pt x="740625" y="102880"/>
                  </a:lnTo>
                  <a:lnTo>
                    <a:pt x="740905" y="102728"/>
                  </a:lnTo>
                  <a:lnTo>
                    <a:pt x="741146" y="102499"/>
                  </a:lnTo>
                  <a:lnTo>
                    <a:pt x="741426" y="102334"/>
                  </a:lnTo>
                  <a:lnTo>
                    <a:pt x="784288" y="93990"/>
                  </a:lnTo>
                  <a:lnTo>
                    <a:pt x="790638" y="87958"/>
                  </a:lnTo>
                  <a:lnTo>
                    <a:pt x="794296" y="77646"/>
                  </a:lnTo>
                  <a:lnTo>
                    <a:pt x="797295" y="60679"/>
                  </a:lnTo>
                  <a:lnTo>
                    <a:pt x="795594" y="42351"/>
                  </a:lnTo>
                  <a:lnTo>
                    <a:pt x="789659" y="24830"/>
                  </a:lnTo>
                  <a:lnTo>
                    <a:pt x="779957" y="10285"/>
                  </a:lnTo>
                  <a:lnTo>
                    <a:pt x="774077" y="5005"/>
                  </a:lnTo>
                  <a:lnTo>
                    <a:pt x="768075" y="1587"/>
                  </a:lnTo>
                  <a:lnTo>
                    <a:pt x="762118" y="0"/>
                  </a:lnTo>
                  <a:close/>
                </a:path>
                <a:path w="797560" h="217170">
                  <a:moveTo>
                    <a:pt x="134696" y="120864"/>
                  </a:moveTo>
                  <a:close/>
                </a:path>
              </a:pathLst>
            </a:custGeom>
            <a:solidFill>
              <a:srgbClr val="6E3C9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02" name="object 47"/>
            <p:cNvSpPr>
              <a:spLocks/>
            </p:cNvSpPr>
            <p:nvPr/>
          </p:nvSpPr>
          <p:spPr bwMode="auto">
            <a:xfrm>
              <a:off x="3273087" y="6099238"/>
              <a:ext cx="7620" cy="1905"/>
            </a:xfrm>
            <a:custGeom>
              <a:avLst/>
              <a:gdLst/>
              <a:ahLst/>
              <a:cxnLst>
                <a:cxn ang="0">
                  <a:pos x="7048" y="0"/>
                </a:cxn>
                <a:cxn ang="0">
                  <a:pos x="5905" y="215"/>
                </a:cxn>
                <a:cxn ang="0">
                  <a:pos x="0" y="1384"/>
                </a:cxn>
                <a:cxn ang="0">
                  <a:pos x="3568" y="698"/>
                </a:cxn>
                <a:cxn ang="0">
                  <a:pos x="7048" y="0"/>
                </a:cxn>
              </a:cxnLst>
              <a:rect l="0" t="0" r="r" b="b"/>
              <a:pathLst>
                <a:path w="7620" h="1904">
                  <a:moveTo>
                    <a:pt x="7048" y="0"/>
                  </a:moveTo>
                  <a:lnTo>
                    <a:pt x="5905" y="215"/>
                  </a:lnTo>
                  <a:lnTo>
                    <a:pt x="0" y="1384"/>
                  </a:lnTo>
                  <a:lnTo>
                    <a:pt x="3568" y="698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03" name="object 48"/>
            <p:cNvSpPr>
              <a:spLocks/>
            </p:cNvSpPr>
            <p:nvPr/>
          </p:nvSpPr>
          <p:spPr bwMode="auto">
            <a:xfrm>
              <a:off x="3253254" y="5944093"/>
              <a:ext cx="662940" cy="226695"/>
            </a:xfrm>
            <a:custGeom>
              <a:avLst/>
              <a:gdLst/>
              <a:ahLst/>
              <a:cxnLst>
                <a:cxn ang="0">
                  <a:pos x="627421" y="0"/>
                </a:cxn>
                <a:cxn ang="0">
                  <a:pos x="621677" y="222"/>
                </a:cxn>
                <a:cxn ang="0">
                  <a:pos x="0" y="126575"/>
                </a:cxn>
                <a:cxn ang="0">
                  <a:pos x="5744" y="126354"/>
                </a:cxn>
                <a:cxn ang="0">
                  <a:pos x="11701" y="128018"/>
                </a:cxn>
                <a:cxn ang="0">
                  <a:pos x="39225" y="170710"/>
                </a:cxn>
                <a:cxn ang="0">
                  <a:pos x="40923" y="189903"/>
                </a:cxn>
                <a:cxn ang="0">
                  <a:pos x="37922" y="207664"/>
                </a:cxn>
                <a:cxn ang="0">
                  <a:pos x="34706" y="214924"/>
                </a:cxn>
                <a:cxn ang="0">
                  <a:pos x="30633" y="220472"/>
                </a:cxn>
                <a:cxn ang="0">
                  <a:pos x="25868" y="224277"/>
                </a:cxn>
                <a:cxn ang="0">
                  <a:pos x="20574" y="226308"/>
                </a:cxn>
                <a:cxn ang="0">
                  <a:pos x="642239" y="99955"/>
                </a:cxn>
                <a:cxn ang="0">
                  <a:pos x="662599" y="63545"/>
                </a:cxn>
                <a:cxn ang="0">
                  <a:pos x="660898" y="44352"/>
                </a:cxn>
                <a:cxn ang="0">
                  <a:pos x="654963" y="26001"/>
                </a:cxn>
                <a:cxn ang="0">
                  <a:pos x="645261" y="10763"/>
                </a:cxn>
                <a:cxn ang="0">
                  <a:pos x="639381" y="5235"/>
                </a:cxn>
                <a:cxn ang="0">
                  <a:pos x="633379" y="1659"/>
                </a:cxn>
                <a:cxn ang="0">
                  <a:pos x="627421" y="0"/>
                </a:cxn>
              </a:cxnLst>
              <a:rect l="0" t="0" r="r" b="b"/>
              <a:pathLst>
                <a:path w="662939" h="226695">
                  <a:moveTo>
                    <a:pt x="627421" y="0"/>
                  </a:moveTo>
                  <a:lnTo>
                    <a:pt x="621677" y="222"/>
                  </a:lnTo>
                  <a:lnTo>
                    <a:pt x="0" y="126575"/>
                  </a:lnTo>
                  <a:lnTo>
                    <a:pt x="5744" y="126354"/>
                  </a:lnTo>
                  <a:lnTo>
                    <a:pt x="11701" y="128018"/>
                  </a:lnTo>
                  <a:lnTo>
                    <a:pt x="39225" y="170710"/>
                  </a:lnTo>
                  <a:lnTo>
                    <a:pt x="40923" y="189903"/>
                  </a:lnTo>
                  <a:lnTo>
                    <a:pt x="37922" y="207664"/>
                  </a:lnTo>
                  <a:lnTo>
                    <a:pt x="34706" y="214924"/>
                  </a:lnTo>
                  <a:lnTo>
                    <a:pt x="30633" y="220472"/>
                  </a:lnTo>
                  <a:lnTo>
                    <a:pt x="25868" y="224277"/>
                  </a:lnTo>
                  <a:lnTo>
                    <a:pt x="20574" y="226308"/>
                  </a:lnTo>
                  <a:lnTo>
                    <a:pt x="642239" y="99955"/>
                  </a:lnTo>
                  <a:lnTo>
                    <a:pt x="662599" y="63545"/>
                  </a:lnTo>
                  <a:lnTo>
                    <a:pt x="660898" y="44352"/>
                  </a:lnTo>
                  <a:lnTo>
                    <a:pt x="654963" y="26001"/>
                  </a:lnTo>
                  <a:lnTo>
                    <a:pt x="645261" y="10763"/>
                  </a:lnTo>
                  <a:lnTo>
                    <a:pt x="639381" y="5235"/>
                  </a:lnTo>
                  <a:lnTo>
                    <a:pt x="633379" y="1659"/>
                  </a:lnTo>
                  <a:lnTo>
                    <a:pt x="627421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04" name="object 49"/>
            <p:cNvSpPr>
              <a:spLocks/>
            </p:cNvSpPr>
            <p:nvPr/>
          </p:nvSpPr>
          <p:spPr bwMode="auto">
            <a:xfrm>
              <a:off x="3344650" y="5953155"/>
              <a:ext cx="530225" cy="198755"/>
            </a:xfrm>
            <a:custGeom>
              <a:avLst/>
              <a:gdLst/>
              <a:ahLst/>
              <a:cxnLst>
                <a:cxn ang="0">
                  <a:pos x="492394" y="0"/>
                </a:cxn>
                <a:cxn ang="0">
                  <a:pos x="486194" y="121"/>
                </a:cxn>
                <a:cxn ang="0">
                  <a:pos x="0" y="98914"/>
                </a:cxn>
                <a:cxn ang="0">
                  <a:pos x="5744" y="98693"/>
                </a:cxn>
                <a:cxn ang="0">
                  <a:pos x="11701" y="100356"/>
                </a:cxn>
                <a:cxn ang="0">
                  <a:pos x="39216" y="143044"/>
                </a:cxn>
                <a:cxn ang="0">
                  <a:pos x="40916" y="162237"/>
                </a:cxn>
                <a:cxn ang="0">
                  <a:pos x="37922" y="180004"/>
                </a:cxn>
                <a:cxn ang="0">
                  <a:pos x="34700" y="187264"/>
                </a:cxn>
                <a:cxn ang="0">
                  <a:pos x="30627" y="192812"/>
                </a:cxn>
                <a:cxn ang="0">
                  <a:pos x="25861" y="196617"/>
                </a:cxn>
                <a:cxn ang="0">
                  <a:pos x="20561" y="198648"/>
                </a:cxn>
                <a:cxn ang="0">
                  <a:pos x="514540" y="98673"/>
                </a:cxn>
                <a:cxn ang="0">
                  <a:pos x="519785" y="95828"/>
                </a:cxn>
                <a:cxn ang="0">
                  <a:pos x="524217" y="90190"/>
                </a:cxn>
                <a:cxn ang="0">
                  <a:pos x="527024" y="81858"/>
                </a:cxn>
                <a:cxn ang="0">
                  <a:pos x="530025" y="64090"/>
                </a:cxn>
                <a:cxn ang="0">
                  <a:pos x="528327" y="44893"/>
                </a:cxn>
                <a:cxn ang="0">
                  <a:pos x="522393" y="26542"/>
                </a:cxn>
                <a:cxn ang="0">
                  <a:pos x="512686" y="11310"/>
                </a:cxn>
                <a:cxn ang="0">
                  <a:pos x="506357" y="5681"/>
                </a:cxn>
                <a:cxn ang="0">
                  <a:pos x="499354" y="1882"/>
                </a:cxn>
                <a:cxn ang="0">
                  <a:pos x="492394" y="0"/>
                </a:cxn>
              </a:cxnLst>
              <a:rect l="0" t="0" r="r" b="b"/>
              <a:pathLst>
                <a:path w="530225" h="198754">
                  <a:moveTo>
                    <a:pt x="492394" y="0"/>
                  </a:moveTo>
                  <a:lnTo>
                    <a:pt x="486194" y="121"/>
                  </a:lnTo>
                  <a:lnTo>
                    <a:pt x="0" y="98914"/>
                  </a:lnTo>
                  <a:lnTo>
                    <a:pt x="5744" y="98693"/>
                  </a:lnTo>
                  <a:lnTo>
                    <a:pt x="11701" y="100356"/>
                  </a:lnTo>
                  <a:lnTo>
                    <a:pt x="39216" y="143044"/>
                  </a:lnTo>
                  <a:lnTo>
                    <a:pt x="40916" y="162237"/>
                  </a:lnTo>
                  <a:lnTo>
                    <a:pt x="37922" y="180004"/>
                  </a:lnTo>
                  <a:lnTo>
                    <a:pt x="34700" y="187264"/>
                  </a:lnTo>
                  <a:lnTo>
                    <a:pt x="30627" y="192812"/>
                  </a:lnTo>
                  <a:lnTo>
                    <a:pt x="25861" y="196617"/>
                  </a:lnTo>
                  <a:lnTo>
                    <a:pt x="20561" y="198648"/>
                  </a:lnTo>
                  <a:lnTo>
                    <a:pt x="514540" y="98673"/>
                  </a:lnTo>
                  <a:lnTo>
                    <a:pt x="519785" y="95828"/>
                  </a:lnTo>
                  <a:lnTo>
                    <a:pt x="524217" y="90190"/>
                  </a:lnTo>
                  <a:lnTo>
                    <a:pt x="527024" y="81858"/>
                  </a:lnTo>
                  <a:lnTo>
                    <a:pt x="530025" y="64090"/>
                  </a:lnTo>
                  <a:lnTo>
                    <a:pt x="528327" y="44893"/>
                  </a:lnTo>
                  <a:lnTo>
                    <a:pt x="522393" y="26542"/>
                  </a:lnTo>
                  <a:lnTo>
                    <a:pt x="512686" y="11310"/>
                  </a:lnTo>
                  <a:lnTo>
                    <a:pt x="506357" y="5681"/>
                  </a:lnTo>
                  <a:lnTo>
                    <a:pt x="499354" y="1882"/>
                  </a:lnTo>
                  <a:lnTo>
                    <a:pt x="492394" y="0"/>
                  </a:lnTo>
                  <a:close/>
                </a:path>
              </a:pathLst>
            </a:custGeom>
            <a:solidFill>
              <a:srgbClr val="F5908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05" name="object 5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18559" y="6070459"/>
              <a:ext cx="175620" cy="10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6" name="object 5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79198" y="6141191"/>
              <a:ext cx="456476" cy="906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07" name="object 5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84957" y="6804549"/>
              <a:ext cx="330428" cy="15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08" name="object 53"/>
            <p:cNvSpPr>
              <a:spLocks/>
            </p:cNvSpPr>
            <p:nvPr/>
          </p:nvSpPr>
          <p:spPr bwMode="auto">
            <a:xfrm>
              <a:off x="2731525" y="6906061"/>
              <a:ext cx="107314" cy="61594"/>
            </a:xfrm>
            <a:custGeom>
              <a:avLst/>
              <a:gdLst/>
              <a:ahLst/>
              <a:cxnLst>
                <a:cxn ang="0">
                  <a:pos x="53305" y="0"/>
                </a:cxn>
                <a:cxn ang="0">
                  <a:pos x="48590" y="4038"/>
                </a:cxn>
                <a:cxn ang="0">
                  <a:pos x="43632" y="6118"/>
                </a:cxn>
                <a:cxn ang="0">
                  <a:pos x="35387" y="6897"/>
                </a:cxn>
                <a:cxn ang="0">
                  <a:pos x="20806" y="7035"/>
                </a:cxn>
                <a:cxn ang="0">
                  <a:pos x="9276" y="10221"/>
                </a:cxn>
                <a:cxn ang="0">
                  <a:pos x="1664" y="18127"/>
                </a:cxn>
                <a:cxn ang="0">
                  <a:pos x="0" y="28336"/>
                </a:cxn>
                <a:cxn ang="0">
                  <a:pos x="6315" y="38430"/>
                </a:cxn>
                <a:cxn ang="0">
                  <a:pos x="76101" y="59829"/>
                </a:cxn>
                <a:cxn ang="0">
                  <a:pos x="88842" y="61190"/>
                </a:cxn>
                <a:cxn ang="0">
                  <a:pos x="96299" y="59718"/>
                </a:cxn>
                <a:cxn ang="0">
                  <a:pos x="101364" y="53678"/>
                </a:cxn>
                <a:cxn ang="0">
                  <a:pos x="106924" y="41338"/>
                </a:cxn>
                <a:cxn ang="0">
                  <a:pos x="104727" y="9436"/>
                </a:cxn>
                <a:cxn ang="0">
                  <a:pos x="53305" y="0"/>
                </a:cxn>
              </a:cxnLst>
              <a:rect l="0" t="0" r="r" b="b"/>
              <a:pathLst>
                <a:path w="107314" h="61595">
                  <a:moveTo>
                    <a:pt x="53305" y="0"/>
                  </a:moveTo>
                  <a:lnTo>
                    <a:pt x="48590" y="4038"/>
                  </a:lnTo>
                  <a:lnTo>
                    <a:pt x="43632" y="6118"/>
                  </a:lnTo>
                  <a:lnTo>
                    <a:pt x="35387" y="6897"/>
                  </a:lnTo>
                  <a:lnTo>
                    <a:pt x="20806" y="7035"/>
                  </a:lnTo>
                  <a:lnTo>
                    <a:pt x="9276" y="10221"/>
                  </a:lnTo>
                  <a:lnTo>
                    <a:pt x="1664" y="18127"/>
                  </a:lnTo>
                  <a:lnTo>
                    <a:pt x="0" y="28336"/>
                  </a:lnTo>
                  <a:lnTo>
                    <a:pt x="6315" y="38430"/>
                  </a:lnTo>
                  <a:lnTo>
                    <a:pt x="76101" y="59829"/>
                  </a:lnTo>
                  <a:lnTo>
                    <a:pt x="88842" y="61190"/>
                  </a:lnTo>
                  <a:lnTo>
                    <a:pt x="96299" y="59718"/>
                  </a:lnTo>
                  <a:lnTo>
                    <a:pt x="101364" y="53678"/>
                  </a:lnTo>
                  <a:lnTo>
                    <a:pt x="106924" y="41338"/>
                  </a:lnTo>
                  <a:lnTo>
                    <a:pt x="104727" y="9436"/>
                  </a:lnTo>
                  <a:lnTo>
                    <a:pt x="53305" y="0"/>
                  </a:lnTo>
                  <a:close/>
                </a:path>
              </a:pathLst>
            </a:custGeom>
            <a:solidFill>
              <a:srgbClr val="E9EC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09" name="object 54"/>
            <p:cNvSpPr>
              <a:spLocks/>
            </p:cNvSpPr>
            <p:nvPr/>
          </p:nvSpPr>
          <p:spPr bwMode="auto">
            <a:xfrm>
              <a:off x="2914333" y="6150606"/>
              <a:ext cx="61594" cy="224790"/>
            </a:xfrm>
            <a:custGeom>
              <a:avLst/>
              <a:gdLst/>
              <a:ahLst/>
              <a:cxnLst>
                <a:cxn ang="0">
                  <a:pos x="40944" y="0"/>
                </a:cxn>
                <a:cxn ang="0">
                  <a:pos x="17589" y="159130"/>
                </a:cxn>
                <a:cxn ang="0">
                  <a:pos x="0" y="217106"/>
                </a:cxn>
                <a:cxn ang="0">
                  <a:pos x="32593" y="223752"/>
                </a:cxn>
                <a:cxn ang="0">
                  <a:pos x="49626" y="224504"/>
                </a:cxn>
                <a:cxn ang="0">
                  <a:pos x="56651" y="218045"/>
                </a:cxn>
                <a:cxn ang="0">
                  <a:pos x="59220" y="203060"/>
                </a:cxn>
                <a:cxn ang="0">
                  <a:pos x="61513" y="125222"/>
                </a:cxn>
                <a:cxn ang="0">
                  <a:pos x="54659" y="60544"/>
                </a:cxn>
                <a:cxn ang="0">
                  <a:pos x="45516" y="16358"/>
                </a:cxn>
                <a:cxn ang="0">
                  <a:pos x="40944" y="0"/>
                </a:cxn>
              </a:cxnLst>
              <a:rect l="0" t="0" r="r" b="b"/>
              <a:pathLst>
                <a:path w="61594" h="224789">
                  <a:moveTo>
                    <a:pt x="40944" y="0"/>
                  </a:moveTo>
                  <a:lnTo>
                    <a:pt x="17589" y="159130"/>
                  </a:lnTo>
                  <a:lnTo>
                    <a:pt x="0" y="217106"/>
                  </a:lnTo>
                  <a:lnTo>
                    <a:pt x="32593" y="223752"/>
                  </a:lnTo>
                  <a:lnTo>
                    <a:pt x="49626" y="224504"/>
                  </a:lnTo>
                  <a:lnTo>
                    <a:pt x="56651" y="218045"/>
                  </a:lnTo>
                  <a:lnTo>
                    <a:pt x="59220" y="203060"/>
                  </a:lnTo>
                  <a:lnTo>
                    <a:pt x="61513" y="125222"/>
                  </a:lnTo>
                  <a:lnTo>
                    <a:pt x="54659" y="60544"/>
                  </a:lnTo>
                  <a:lnTo>
                    <a:pt x="45516" y="16358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0" name="object 55"/>
            <p:cNvSpPr>
              <a:spLocks/>
            </p:cNvSpPr>
            <p:nvPr/>
          </p:nvSpPr>
          <p:spPr bwMode="auto">
            <a:xfrm>
              <a:off x="2838719" y="6863763"/>
              <a:ext cx="101600" cy="57150"/>
            </a:xfrm>
            <a:custGeom>
              <a:avLst/>
              <a:gdLst/>
              <a:ahLst/>
              <a:cxnLst>
                <a:cxn ang="0">
                  <a:pos x="42735" y="0"/>
                </a:cxn>
                <a:cxn ang="0">
                  <a:pos x="20318" y="689"/>
                </a:cxn>
                <a:cxn ang="0">
                  <a:pos x="9167" y="4789"/>
                </a:cxn>
                <a:cxn ang="0">
                  <a:pos x="1641" y="13659"/>
                </a:cxn>
                <a:cxn ang="0">
                  <a:pos x="0" y="23524"/>
                </a:cxn>
                <a:cxn ang="0">
                  <a:pos x="6501" y="30610"/>
                </a:cxn>
                <a:cxn ang="0">
                  <a:pos x="61974" y="51730"/>
                </a:cxn>
                <a:cxn ang="0">
                  <a:pos x="79943" y="56272"/>
                </a:cxn>
                <a:cxn ang="0">
                  <a:pos x="90043" y="56534"/>
                </a:cxn>
                <a:cxn ang="0">
                  <a:pos x="95973" y="51391"/>
                </a:cxn>
                <a:cxn ang="0">
                  <a:pos x="101433" y="39716"/>
                </a:cxn>
                <a:cxn ang="0">
                  <a:pos x="95299" y="7775"/>
                </a:cxn>
                <a:cxn ang="0">
                  <a:pos x="73196" y="2878"/>
                </a:cxn>
                <a:cxn ang="0">
                  <a:pos x="58018" y="508"/>
                </a:cxn>
                <a:cxn ang="0">
                  <a:pos x="42735" y="0"/>
                </a:cxn>
              </a:cxnLst>
              <a:rect l="0" t="0" r="r" b="b"/>
              <a:pathLst>
                <a:path w="101600" h="57150">
                  <a:moveTo>
                    <a:pt x="42735" y="0"/>
                  </a:moveTo>
                  <a:lnTo>
                    <a:pt x="20318" y="689"/>
                  </a:lnTo>
                  <a:lnTo>
                    <a:pt x="9167" y="4789"/>
                  </a:lnTo>
                  <a:lnTo>
                    <a:pt x="1641" y="13659"/>
                  </a:lnTo>
                  <a:lnTo>
                    <a:pt x="0" y="23524"/>
                  </a:lnTo>
                  <a:lnTo>
                    <a:pt x="6501" y="30610"/>
                  </a:lnTo>
                  <a:lnTo>
                    <a:pt x="61974" y="51730"/>
                  </a:lnTo>
                  <a:lnTo>
                    <a:pt x="79943" y="56272"/>
                  </a:lnTo>
                  <a:lnTo>
                    <a:pt x="90043" y="56534"/>
                  </a:lnTo>
                  <a:lnTo>
                    <a:pt x="95973" y="51391"/>
                  </a:lnTo>
                  <a:lnTo>
                    <a:pt x="101433" y="39716"/>
                  </a:lnTo>
                  <a:lnTo>
                    <a:pt x="95299" y="7775"/>
                  </a:lnTo>
                  <a:lnTo>
                    <a:pt x="73196" y="2878"/>
                  </a:lnTo>
                  <a:lnTo>
                    <a:pt x="58018" y="508"/>
                  </a:lnTo>
                  <a:lnTo>
                    <a:pt x="42735" y="0"/>
                  </a:lnTo>
                  <a:close/>
                </a:path>
              </a:pathLst>
            </a:custGeom>
            <a:solidFill>
              <a:srgbClr val="E9EC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1" name="object 56"/>
            <p:cNvSpPr>
              <a:spLocks/>
            </p:cNvSpPr>
            <p:nvPr/>
          </p:nvSpPr>
          <p:spPr bwMode="auto">
            <a:xfrm>
              <a:off x="2768952" y="6366131"/>
              <a:ext cx="181610" cy="562610"/>
            </a:xfrm>
            <a:custGeom>
              <a:avLst/>
              <a:gdLst/>
              <a:ahLst/>
              <a:cxnLst>
                <a:cxn ang="0">
                  <a:pos x="170954" y="0"/>
                </a:cxn>
                <a:cxn ang="0">
                  <a:pos x="138129" y="9183"/>
                </a:cxn>
                <a:cxn ang="0">
                  <a:pos x="83062" y="18235"/>
                </a:cxn>
                <a:cxn ang="0">
                  <a:pos x="29203" y="22665"/>
                </a:cxn>
                <a:cxn ang="0">
                  <a:pos x="0" y="17983"/>
                </a:cxn>
                <a:cxn ang="0">
                  <a:pos x="16002" y="543712"/>
                </a:cxn>
                <a:cxn ang="0">
                  <a:pos x="52386" y="562595"/>
                </a:cxn>
                <a:cxn ang="0">
                  <a:pos x="61393" y="560214"/>
                </a:cxn>
                <a:cxn ang="0">
                  <a:pos x="65668" y="556601"/>
                </a:cxn>
                <a:cxn ang="0">
                  <a:pos x="66751" y="554736"/>
                </a:cxn>
                <a:cxn ang="0">
                  <a:pos x="75399" y="371043"/>
                </a:cxn>
                <a:cxn ang="0">
                  <a:pos x="98044" y="203034"/>
                </a:cxn>
                <a:cxn ang="0">
                  <a:pos x="101269" y="332308"/>
                </a:cxn>
                <a:cxn ang="0">
                  <a:pos x="118122" y="501713"/>
                </a:cxn>
                <a:cxn ang="0">
                  <a:pos x="140042" y="519137"/>
                </a:cxn>
                <a:cxn ang="0">
                  <a:pos x="151755" y="519085"/>
                </a:cxn>
                <a:cxn ang="0">
                  <a:pos x="159507" y="515702"/>
                </a:cxn>
                <a:cxn ang="0">
                  <a:pos x="163794" y="511690"/>
                </a:cxn>
                <a:cxn ang="0">
                  <a:pos x="165112" y="509752"/>
                </a:cxn>
                <a:cxn ang="0">
                  <a:pos x="163728" y="385229"/>
                </a:cxn>
                <a:cxn ang="0">
                  <a:pos x="160096" y="324612"/>
                </a:cxn>
                <a:cxn ang="0">
                  <a:pos x="167131" y="285587"/>
                </a:cxn>
                <a:cxn ang="0">
                  <a:pos x="173776" y="236970"/>
                </a:cxn>
                <a:cxn ang="0">
                  <a:pos x="178912" y="170413"/>
                </a:cxn>
                <a:cxn ang="0">
                  <a:pos x="181404" y="104827"/>
                </a:cxn>
                <a:cxn ang="0">
                  <a:pos x="180733" y="80416"/>
                </a:cxn>
                <a:cxn ang="0">
                  <a:pos x="178519" y="58646"/>
                </a:cxn>
                <a:cxn ang="0">
                  <a:pos x="170954" y="0"/>
                </a:cxn>
              </a:cxnLst>
              <a:rect l="0" t="0" r="r" b="b"/>
              <a:pathLst>
                <a:path w="181610" h="562609">
                  <a:moveTo>
                    <a:pt x="170954" y="0"/>
                  </a:moveTo>
                  <a:lnTo>
                    <a:pt x="138129" y="9183"/>
                  </a:lnTo>
                  <a:lnTo>
                    <a:pt x="83062" y="18235"/>
                  </a:lnTo>
                  <a:lnTo>
                    <a:pt x="29203" y="22665"/>
                  </a:lnTo>
                  <a:lnTo>
                    <a:pt x="0" y="17983"/>
                  </a:lnTo>
                  <a:lnTo>
                    <a:pt x="16002" y="543712"/>
                  </a:lnTo>
                  <a:lnTo>
                    <a:pt x="52386" y="562595"/>
                  </a:lnTo>
                  <a:lnTo>
                    <a:pt x="61393" y="560214"/>
                  </a:lnTo>
                  <a:lnTo>
                    <a:pt x="65668" y="556601"/>
                  </a:lnTo>
                  <a:lnTo>
                    <a:pt x="66751" y="554736"/>
                  </a:lnTo>
                  <a:lnTo>
                    <a:pt x="75399" y="371043"/>
                  </a:lnTo>
                  <a:lnTo>
                    <a:pt x="98044" y="203034"/>
                  </a:lnTo>
                  <a:lnTo>
                    <a:pt x="101269" y="332308"/>
                  </a:lnTo>
                  <a:lnTo>
                    <a:pt x="118122" y="501713"/>
                  </a:lnTo>
                  <a:lnTo>
                    <a:pt x="140042" y="519137"/>
                  </a:lnTo>
                  <a:lnTo>
                    <a:pt x="151755" y="519085"/>
                  </a:lnTo>
                  <a:lnTo>
                    <a:pt x="159507" y="515702"/>
                  </a:lnTo>
                  <a:lnTo>
                    <a:pt x="163794" y="511690"/>
                  </a:lnTo>
                  <a:lnTo>
                    <a:pt x="165112" y="509752"/>
                  </a:lnTo>
                  <a:lnTo>
                    <a:pt x="163728" y="385229"/>
                  </a:lnTo>
                  <a:lnTo>
                    <a:pt x="160096" y="324612"/>
                  </a:lnTo>
                  <a:lnTo>
                    <a:pt x="167131" y="285587"/>
                  </a:lnTo>
                  <a:lnTo>
                    <a:pt x="173776" y="236970"/>
                  </a:lnTo>
                  <a:lnTo>
                    <a:pt x="178912" y="170413"/>
                  </a:lnTo>
                  <a:lnTo>
                    <a:pt x="181404" y="104827"/>
                  </a:lnTo>
                  <a:lnTo>
                    <a:pt x="180733" y="80416"/>
                  </a:lnTo>
                  <a:lnTo>
                    <a:pt x="178519" y="58646"/>
                  </a:lnTo>
                  <a:lnTo>
                    <a:pt x="170954" y="0"/>
                  </a:lnTo>
                  <a:close/>
                </a:path>
              </a:pathLst>
            </a:custGeom>
            <a:solidFill>
              <a:srgbClr val="F8AAA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2" name="object 57"/>
            <p:cNvSpPr>
              <a:spLocks/>
            </p:cNvSpPr>
            <p:nvPr/>
          </p:nvSpPr>
          <p:spPr bwMode="auto">
            <a:xfrm>
              <a:off x="2768952" y="6366131"/>
              <a:ext cx="181610" cy="563880"/>
            </a:xfrm>
            <a:custGeom>
              <a:avLst/>
              <a:gdLst/>
              <a:ahLst/>
              <a:cxnLst>
                <a:cxn ang="0">
                  <a:pos x="0" y="17983"/>
                </a:cxn>
                <a:cxn ang="0">
                  <a:pos x="8712" y="304139"/>
                </a:cxn>
                <a:cxn ang="0">
                  <a:pos x="11074" y="305562"/>
                </a:cxn>
                <a:cxn ang="0">
                  <a:pos x="13436" y="307086"/>
                </a:cxn>
                <a:cxn ang="0">
                  <a:pos x="47355" y="363977"/>
                </a:cxn>
                <a:cxn ang="0">
                  <a:pos x="53517" y="429387"/>
                </a:cxn>
                <a:cxn ang="0">
                  <a:pos x="53531" y="462739"/>
                </a:cxn>
                <a:cxn ang="0">
                  <a:pos x="52092" y="496012"/>
                </a:cxn>
                <a:cxn ang="0">
                  <a:pos x="49981" y="529240"/>
                </a:cxn>
                <a:cxn ang="0">
                  <a:pos x="47980" y="562457"/>
                </a:cxn>
                <a:cxn ang="0">
                  <a:pos x="63512" y="563295"/>
                </a:cxn>
                <a:cxn ang="0">
                  <a:pos x="66751" y="554736"/>
                </a:cxn>
                <a:cxn ang="0">
                  <a:pos x="69227" y="502221"/>
                </a:cxn>
                <a:cxn ang="0">
                  <a:pos x="68434" y="496012"/>
                </a:cxn>
                <a:cxn ang="0">
                  <a:pos x="68340" y="489372"/>
                </a:cxn>
                <a:cxn ang="0">
                  <a:pos x="69015" y="482961"/>
                </a:cxn>
                <a:cxn ang="0">
                  <a:pos x="70434" y="476694"/>
                </a:cxn>
                <a:cxn ang="0">
                  <a:pos x="75399" y="371043"/>
                </a:cxn>
                <a:cxn ang="0">
                  <a:pos x="98044" y="203034"/>
                </a:cxn>
                <a:cxn ang="0">
                  <a:pos x="176589" y="203034"/>
                </a:cxn>
                <a:cxn ang="0">
                  <a:pos x="178910" y="170413"/>
                </a:cxn>
                <a:cxn ang="0">
                  <a:pos x="180674" y="135934"/>
                </a:cxn>
                <a:cxn ang="0">
                  <a:pos x="181399" y="104827"/>
                </a:cxn>
                <a:cxn ang="0">
                  <a:pos x="180733" y="80416"/>
                </a:cxn>
                <a:cxn ang="0">
                  <a:pos x="178519" y="58646"/>
                </a:cxn>
                <a:cxn ang="0">
                  <a:pos x="175234" y="32026"/>
                </a:cxn>
                <a:cxn ang="0">
                  <a:pos x="173996" y="22665"/>
                </a:cxn>
                <a:cxn ang="0">
                  <a:pos x="29203" y="22665"/>
                </a:cxn>
                <a:cxn ang="0">
                  <a:pos x="0" y="17983"/>
                </a:cxn>
                <a:cxn ang="0">
                  <a:pos x="176589" y="203034"/>
                </a:cxn>
                <a:cxn ang="0">
                  <a:pos x="98044" y="203034"/>
                </a:cxn>
                <a:cxn ang="0">
                  <a:pos x="100469" y="299834"/>
                </a:cxn>
                <a:cxn ang="0">
                  <a:pos x="136304" y="411903"/>
                </a:cxn>
                <a:cxn ang="0">
                  <a:pos x="152974" y="472157"/>
                </a:cxn>
                <a:cxn ang="0">
                  <a:pos x="154733" y="501202"/>
                </a:cxn>
                <a:cxn ang="0">
                  <a:pos x="145834" y="519645"/>
                </a:cxn>
                <a:cxn ang="0">
                  <a:pos x="159880" y="519709"/>
                </a:cxn>
                <a:cxn ang="0">
                  <a:pos x="165112" y="509752"/>
                </a:cxn>
                <a:cxn ang="0">
                  <a:pos x="163728" y="385229"/>
                </a:cxn>
                <a:cxn ang="0">
                  <a:pos x="160096" y="324612"/>
                </a:cxn>
                <a:cxn ang="0">
                  <a:pos x="167131" y="285587"/>
                </a:cxn>
                <a:cxn ang="0">
                  <a:pos x="171180" y="260113"/>
                </a:cxn>
                <a:cxn ang="0">
                  <a:pos x="173776" y="236970"/>
                </a:cxn>
                <a:cxn ang="0">
                  <a:pos x="176453" y="204939"/>
                </a:cxn>
                <a:cxn ang="0">
                  <a:pos x="176589" y="203034"/>
                </a:cxn>
                <a:cxn ang="0">
                  <a:pos x="170954" y="0"/>
                </a:cxn>
                <a:cxn ang="0">
                  <a:pos x="138129" y="9183"/>
                </a:cxn>
                <a:cxn ang="0">
                  <a:pos x="83062" y="18235"/>
                </a:cxn>
                <a:cxn ang="0">
                  <a:pos x="29203" y="22665"/>
                </a:cxn>
                <a:cxn ang="0">
                  <a:pos x="173996" y="22665"/>
                </a:cxn>
                <a:cxn ang="0">
                  <a:pos x="172211" y="9183"/>
                </a:cxn>
                <a:cxn ang="0">
                  <a:pos x="170954" y="0"/>
                </a:cxn>
              </a:cxnLst>
              <a:rect l="0" t="0" r="r" b="b"/>
              <a:pathLst>
                <a:path w="181610" h="563879">
                  <a:moveTo>
                    <a:pt x="0" y="17983"/>
                  </a:moveTo>
                  <a:lnTo>
                    <a:pt x="8712" y="304139"/>
                  </a:lnTo>
                  <a:lnTo>
                    <a:pt x="11074" y="305562"/>
                  </a:lnTo>
                  <a:lnTo>
                    <a:pt x="13436" y="307086"/>
                  </a:lnTo>
                  <a:lnTo>
                    <a:pt x="47355" y="363977"/>
                  </a:lnTo>
                  <a:lnTo>
                    <a:pt x="53517" y="429387"/>
                  </a:lnTo>
                  <a:lnTo>
                    <a:pt x="53531" y="462739"/>
                  </a:lnTo>
                  <a:lnTo>
                    <a:pt x="52092" y="496012"/>
                  </a:lnTo>
                  <a:lnTo>
                    <a:pt x="49981" y="529240"/>
                  </a:lnTo>
                  <a:lnTo>
                    <a:pt x="47980" y="562457"/>
                  </a:lnTo>
                  <a:lnTo>
                    <a:pt x="63512" y="563295"/>
                  </a:lnTo>
                  <a:lnTo>
                    <a:pt x="66751" y="554736"/>
                  </a:lnTo>
                  <a:lnTo>
                    <a:pt x="69227" y="502221"/>
                  </a:lnTo>
                  <a:lnTo>
                    <a:pt x="68434" y="496012"/>
                  </a:lnTo>
                  <a:lnTo>
                    <a:pt x="68340" y="489372"/>
                  </a:lnTo>
                  <a:lnTo>
                    <a:pt x="69015" y="482961"/>
                  </a:lnTo>
                  <a:lnTo>
                    <a:pt x="70434" y="476694"/>
                  </a:lnTo>
                  <a:lnTo>
                    <a:pt x="75399" y="371043"/>
                  </a:lnTo>
                  <a:lnTo>
                    <a:pt x="98044" y="203034"/>
                  </a:lnTo>
                  <a:lnTo>
                    <a:pt x="176589" y="203034"/>
                  </a:lnTo>
                  <a:lnTo>
                    <a:pt x="178910" y="170413"/>
                  </a:lnTo>
                  <a:lnTo>
                    <a:pt x="180674" y="135934"/>
                  </a:lnTo>
                  <a:lnTo>
                    <a:pt x="181399" y="104827"/>
                  </a:lnTo>
                  <a:lnTo>
                    <a:pt x="180733" y="80416"/>
                  </a:lnTo>
                  <a:lnTo>
                    <a:pt x="178519" y="58646"/>
                  </a:lnTo>
                  <a:lnTo>
                    <a:pt x="175234" y="32026"/>
                  </a:lnTo>
                  <a:lnTo>
                    <a:pt x="173996" y="22665"/>
                  </a:lnTo>
                  <a:lnTo>
                    <a:pt x="29203" y="22665"/>
                  </a:lnTo>
                  <a:lnTo>
                    <a:pt x="0" y="17983"/>
                  </a:lnTo>
                  <a:close/>
                </a:path>
                <a:path w="181610" h="563879">
                  <a:moveTo>
                    <a:pt x="176589" y="203034"/>
                  </a:moveTo>
                  <a:lnTo>
                    <a:pt x="98044" y="203034"/>
                  </a:lnTo>
                  <a:lnTo>
                    <a:pt x="100469" y="299834"/>
                  </a:lnTo>
                  <a:lnTo>
                    <a:pt x="136304" y="411903"/>
                  </a:lnTo>
                  <a:lnTo>
                    <a:pt x="152974" y="472157"/>
                  </a:lnTo>
                  <a:lnTo>
                    <a:pt x="154733" y="501202"/>
                  </a:lnTo>
                  <a:lnTo>
                    <a:pt x="145834" y="519645"/>
                  </a:lnTo>
                  <a:lnTo>
                    <a:pt x="159880" y="519709"/>
                  </a:lnTo>
                  <a:lnTo>
                    <a:pt x="165112" y="509752"/>
                  </a:lnTo>
                  <a:lnTo>
                    <a:pt x="163728" y="385229"/>
                  </a:lnTo>
                  <a:lnTo>
                    <a:pt x="160096" y="324612"/>
                  </a:lnTo>
                  <a:lnTo>
                    <a:pt x="167131" y="285587"/>
                  </a:lnTo>
                  <a:lnTo>
                    <a:pt x="171180" y="260113"/>
                  </a:lnTo>
                  <a:lnTo>
                    <a:pt x="173776" y="236970"/>
                  </a:lnTo>
                  <a:lnTo>
                    <a:pt x="176453" y="204939"/>
                  </a:lnTo>
                  <a:lnTo>
                    <a:pt x="176589" y="203034"/>
                  </a:lnTo>
                  <a:close/>
                </a:path>
                <a:path w="181610" h="563879">
                  <a:moveTo>
                    <a:pt x="170954" y="0"/>
                  </a:moveTo>
                  <a:lnTo>
                    <a:pt x="138129" y="9183"/>
                  </a:lnTo>
                  <a:lnTo>
                    <a:pt x="83062" y="18235"/>
                  </a:lnTo>
                  <a:lnTo>
                    <a:pt x="29203" y="22665"/>
                  </a:lnTo>
                  <a:lnTo>
                    <a:pt x="173996" y="22665"/>
                  </a:lnTo>
                  <a:lnTo>
                    <a:pt x="172211" y="9183"/>
                  </a:lnTo>
                  <a:lnTo>
                    <a:pt x="170954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3" name="object 58"/>
            <p:cNvSpPr>
              <a:spLocks/>
            </p:cNvSpPr>
            <p:nvPr/>
          </p:nvSpPr>
          <p:spPr bwMode="auto">
            <a:xfrm>
              <a:off x="2763774" y="6366128"/>
              <a:ext cx="194945" cy="295275"/>
            </a:xfrm>
            <a:custGeom>
              <a:avLst/>
              <a:gdLst/>
              <a:ahLst/>
              <a:cxnLst>
                <a:cxn ang="0">
                  <a:pos x="180022" y="23799"/>
                </a:cxn>
                <a:cxn ang="0">
                  <a:pos x="177533" y="8331"/>
                </a:cxn>
                <a:cxn ang="0">
                  <a:pos x="176123" y="0"/>
                </a:cxn>
                <a:cxn ang="0">
                  <a:pos x="143941" y="10096"/>
                </a:cxn>
                <a:cxn ang="0">
                  <a:pos x="90271" y="21145"/>
                </a:cxn>
                <a:cxn ang="0">
                  <a:pos x="68592" y="23799"/>
                </a:cxn>
                <a:cxn ang="0">
                  <a:pos x="180022" y="23799"/>
                </a:cxn>
                <a:cxn ang="0">
                  <a:pos x="194322" y="260870"/>
                </a:cxn>
                <a:cxn ang="0">
                  <a:pos x="191897" y="241947"/>
                </a:cxn>
                <a:cxn ang="0">
                  <a:pos x="191046" y="227761"/>
                </a:cxn>
                <a:cxn ang="0">
                  <a:pos x="190982" y="226796"/>
                </a:cxn>
                <a:cxn ang="0">
                  <a:pos x="191490" y="207429"/>
                </a:cxn>
                <a:cxn ang="0">
                  <a:pos x="193306" y="175882"/>
                </a:cxn>
                <a:cxn ang="0">
                  <a:pos x="194208" y="135966"/>
                </a:cxn>
                <a:cxn ang="0">
                  <a:pos x="192176" y="109893"/>
                </a:cxn>
                <a:cxn ang="0">
                  <a:pos x="189026" y="91084"/>
                </a:cxn>
                <a:cxn ang="0">
                  <a:pos x="186575" y="72961"/>
                </a:cxn>
                <a:cxn ang="0">
                  <a:pos x="184264" y="52362"/>
                </a:cxn>
                <a:cxn ang="0">
                  <a:pos x="180619" y="27571"/>
                </a:cxn>
                <a:cxn ang="0">
                  <a:pos x="103835" y="27571"/>
                </a:cxn>
                <a:cxn ang="0">
                  <a:pos x="103835" y="227761"/>
                </a:cxn>
                <a:cxn ang="0">
                  <a:pos x="99148" y="266204"/>
                </a:cxn>
                <a:cxn ang="0">
                  <a:pos x="103835" y="227761"/>
                </a:cxn>
                <a:cxn ang="0">
                  <a:pos x="103835" y="27571"/>
                </a:cxn>
                <a:cxn ang="0">
                  <a:pos x="37807" y="27571"/>
                </a:cxn>
                <a:cxn ang="0">
                  <a:pos x="9105" y="27571"/>
                </a:cxn>
                <a:cxn ang="0">
                  <a:pos x="0" y="279082"/>
                </a:cxn>
                <a:cxn ang="0">
                  <a:pos x="38696" y="292671"/>
                </a:cxn>
                <a:cxn ang="0">
                  <a:pos x="69570" y="294843"/>
                </a:cxn>
                <a:cxn ang="0">
                  <a:pos x="90322" y="291668"/>
                </a:cxn>
                <a:cxn ang="0">
                  <a:pos x="98653" y="289255"/>
                </a:cxn>
                <a:cxn ang="0">
                  <a:pos x="100558" y="266725"/>
                </a:cxn>
                <a:cxn ang="0">
                  <a:pos x="127431" y="270929"/>
                </a:cxn>
                <a:cxn ang="0">
                  <a:pos x="158305" y="268351"/>
                </a:cxn>
                <a:cxn ang="0">
                  <a:pos x="183743" y="263499"/>
                </a:cxn>
                <a:cxn ang="0">
                  <a:pos x="194322" y="260870"/>
                </a:cxn>
              </a:cxnLst>
              <a:rect l="0" t="0" r="r" b="b"/>
              <a:pathLst>
                <a:path w="194944" h="295275">
                  <a:moveTo>
                    <a:pt x="180022" y="23799"/>
                  </a:moveTo>
                  <a:lnTo>
                    <a:pt x="177533" y="8331"/>
                  </a:lnTo>
                  <a:lnTo>
                    <a:pt x="176123" y="0"/>
                  </a:lnTo>
                  <a:lnTo>
                    <a:pt x="143941" y="10096"/>
                  </a:lnTo>
                  <a:lnTo>
                    <a:pt x="90271" y="21145"/>
                  </a:lnTo>
                  <a:lnTo>
                    <a:pt x="68592" y="23799"/>
                  </a:lnTo>
                  <a:lnTo>
                    <a:pt x="180022" y="23799"/>
                  </a:lnTo>
                  <a:close/>
                </a:path>
                <a:path w="194944" h="295275">
                  <a:moveTo>
                    <a:pt x="194322" y="260870"/>
                  </a:moveTo>
                  <a:lnTo>
                    <a:pt x="191897" y="241947"/>
                  </a:lnTo>
                  <a:lnTo>
                    <a:pt x="191046" y="227761"/>
                  </a:lnTo>
                  <a:lnTo>
                    <a:pt x="190982" y="226796"/>
                  </a:lnTo>
                  <a:lnTo>
                    <a:pt x="191490" y="207429"/>
                  </a:lnTo>
                  <a:lnTo>
                    <a:pt x="193306" y="175882"/>
                  </a:lnTo>
                  <a:lnTo>
                    <a:pt x="194208" y="135966"/>
                  </a:lnTo>
                  <a:lnTo>
                    <a:pt x="192176" y="109893"/>
                  </a:lnTo>
                  <a:lnTo>
                    <a:pt x="189026" y="91084"/>
                  </a:lnTo>
                  <a:lnTo>
                    <a:pt x="186575" y="72961"/>
                  </a:lnTo>
                  <a:lnTo>
                    <a:pt x="184264" y="52362"/>
                  </a:lnTo>
                  <a:lnTo>
                    <a:pt x="180619" y="27571"/>
                  </a:lnTo>
                  <a:lnTo>
                    <a:pt x="103835" y="27571"/>
                  </a:lnTo>
                  <a:lnTo>
                    <a:pt x="103835" y="227761"/>
                  </a:lnTo>
                  <a:lnTo>
                    <a:pt x="99148" y="266204"/>
                  </a:lnTo>
                  <a:lnTo>
                    <a:pt x="103835" y="227761"/>
                  </a:lnTo>
                  <a:lnTo>
                    <a:pt x="103835" y="27571"/>
                  </a:lnTo>
                  <a:lnTo>
                    <a:pt x="37807" y="27571"/>
                  </a:lnTo>
                  <a:lnTo>
                    <a:pt x="9105" y="27571"/>
                  </a:lnTo>
                  <a:lnTo>
                    <a:pt x="0" y="279082"/>
                  </a:lnTo>
                  <a:lnTo>
                    <a:pt x="38696" y="292671"/>
                  </a:lnTo>
                  <a:lnTo>
                    <a:pt x="69570" y="294843"/>
                  </a:lnTo>
                  <a:lnTo>
                    <a:pt x="90322" y="291668"/>
                  </a:lnTo>
                  <a:lnTo>
                    <a:pt x="98653" y="289255"/>
                  </a:lnTo>
                  <a:lnTo>
                    <a:pt x="100558" y="266725"/>
                  </a:lnTo>
                  <a:lnTo>
                    <a:pt x="127431" y="270929"/>
                  </a:lnTo>
                  <a:lnTo>
                    <a:pt x="158305" y="268351"/>
                  </a:lnTo>
                  <a:lnTo>
                    <a:pt x="183743" y="263499"/>
                  </a:lnTo>
                  <a:lnTo>
                    <a:pt x="194322" y="260870"/>
                  </a:lnTo>
                  <a:close/>
                </a:path>
              </a:pathLst>
            </a:custGeom>
            <a:solidFill>
              <a:srgbClr val="E9EC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4" name="object 59"/>
            <p:cNvSpPr>
              <a:spLocks/>
            </p:cNvSpPr>
            <p:nvPr/>
          </p:nvSpPr>
          <p:spPr bwMode="auto">
            <a:xfrm>
              <a:off x="2780875" y="6366126"/>
              <a:ext cx="177800" cy="295275"/>
            </a:xfrm>
            <a:custGeom>
              <a:avLst/>
              <a:gdLst/>
              <a:ahLst/>
              <a:cxnLst>
                <a:cxn ang="0">
                  <a:pos x="159029" y="0"/>
                </a:cxn>
                <a:cxn ang="0">
                  <a:pos x="131695" y="8874"/>
                </a:cxn>
                <a:cxn ang="0">
                  <a:pos x="85296" y="18980"/>
                </a:cxn>
                <a:cxn ang="0">
                  <a:pos x="36006" y="26342"/>
                </a:cxn>
                <a:cxn ang="0">
                  <a:pos x="0" y="26987"/>
                </a:cxn>
                <a:cxn ang="0">
                  <a:pos x="4342" y="32972"/>
                </a:cxn>
                <a:cxn ang="0">
                  <a:pos x="7658" y="39958"/>
                </a:cxn>
                <a:cxn ang="0">
                  <a:pos x="9754" y="47981"/>
                </a:cxn>
                <a:cxn ang="0">
                  <a:pos x="10439" y="57073"/>
                </a:cxn>
                <a:cxn ang="0">
                  <a:pos x="10912" y="103517"/>
                </a:cxn>
                <a:cxn ang="0">
                  <a:pos x="13635" y="197020"/>
                </a:cxn>
                <a:cxn ang="0">
                  <a:pos x="13532" y="243697"/>
                </a:cxn>
                <a:cxn ang="0">
                  <a:pos x="10883" y="290068"/>
                </a:cxn>
                <a:cxn ang="0">
                  <a:pos x="39032" y="294800"/>
                </a:cxn>
                <a:cxn ang="0">
                  <a:pos x="61052" y="293981"/>
                </a:cxn>
                <a:cxn ang="0">
                  <a:pos x="75656" y="291002"/>
                </a:cxn>
                <a:cxn ang="0">
                  <a:pos x="81559" y="289255"/>
                </a:cxn>
                <a:cxn ang="0">
                  <a:pos x="83464" y="266725"/>
                </a:cxn>
                <a:cxn ang="0">
                  <a:pos x="110330" y="270927"/>
                </a:cxn>
                <a:cxn ang="0">
                  <a:pos x="141204" y="268346"/>
                </a:cxn>
                <a:cxn ang="0">
                  <a:pos x="166649" y="263491"/>
                </a:cxn>
                <a:cxn ang="0">
                  <a:pos x="177228" y="260870"/>
                </a:cxn>
                <a:cxn ang="0">
                  <a:pos x="174805" y="241947"/>
                </a:cxn>
                <a:cxn ang="0">
                  <a:pos x="173891" y="226787"/>
                </a:cxn>
                <a:cxn ang="0">
                  <a:pos x="174392" y="207421"/>
                </a:cxn>
                <a:cxn ang="0">
                  <a:pos x="176212" y="175882"/>
                </a:cxn>
                <a:cxn ang="0">
                  <a:pos x="177111" y="135965"/>
                </a:cxn>
                <a:cxn ang="0">
                  <a:pos x="175075" y="109886"/>
                </a:cxn>
                <a:cxn ang="0">
                  <a:pos x="171926" y="91075"/>
                </a:cxn>
                <a:cxn ang="0">
                  <a:pos x="169481" y="72961"/>
                </a:cxn>
                <a:cxn ang="0">
                  <a:pos x="167162" y="52356"/>
                </a:cxn>
                <a:cxn ang="0">
                  <a:pos x="163645" y="28298"/>
                </a:cxn>
                <a:cxn ang="0">
                  <a:pos x="159029" y="0"/>
                </a:cxn>
              </a:cxnLst>
              <a:rect l="0" t="0" r="r" b="b"/>
              <a:pathLst>
                <a:path w="177800" h="295275">
                  <a:moveTo>
                    <a:pt x="159029" y="0"/>
                  </a:moveTo>
                  <a:lnTo>
                    <a:pt x="131695" y="8874"/>
                  </a:lnTo>
                  <a:lnTo>
                    <a:pt x="85296" y="18980"/>
                  </a:lnTo>
                  <a:lnTo>
                    <a:pt x="36006" y="26342"/>
                  </a:lnTo>
                  <a:lnTo>
                    <a:pt x="0" y="26987"/>
                  </a:lnTo>
                  <a:lnTo>
                    <a:pt x="4342" y="32972"/>
                  </a:lnTo>
                  <a:lnTo>
                    <a:pt x="7658" y="39958"/>
                  </a:lnTo>
                  <a:lnTo>
                    <a:pt x="9754" y="47981"/>
                  </a:lnTo>
                  <a:lnTo>
                    <a:pt x="10439" y="57073"/>
                  </a:lnTo>
                  <a:lnTo>
                    <a:pt x="10912" y="103517"/>
                  </a:lnTo>
                  <a:lnTo>
                    <a:pt x="13635" y="197020"/>
                  </a:lnTo>
                  <a:lnTo>
                    <a:pt x="13532" y="243697"/>
                  </a:lnTo>
                  <a:lnTo>
                    <a:pt x="10883" y="290068"/>
                  </a:lnTo>
                  <a:lnTo>
                    <a:pt x="39032" y="294800"/>
                  </a:lnTo>
                  <a:lnTo>
                    <a:pt x="61052" y="293981"/>
                  </a:lnTo>
                  <a:lnTo>
                    <a:pt x="75656" y="291002"/>
                  </a:lnTo>
                  <a:lnTo>
                    <a:pt x="81559" y="289255"/>
                  </a:lnTo>
                  <a:lnTo>
                    <a:pt x="83464" y="266725"/>
                  </a:lnTo>
                  <a:lnTo>
                    <a:pt x="110330" y="270927"/>
                  </a:lnTo>
                  <a:lnTo>
                    <a:pt x="141204" y="268346"/>
                  </a:lnTo>
                  <a:lnTo>
                    <a:pt x="166649" y="263491"/>
                  </a:lnTo>
                  <a:lnTo>
                    <a:pt x="177228" y="260870"/>
                  </a:lnTo>
                  <a:lnTo>
                    <a:pt x="174805" y="241947"/>
                  </a:lnTo>
                  <a:lnTo>
                    <a:pt x="173891" y="226787"/>
                  </a:lnTo>
                  <a:lnTo>
                    <a:pt x="174392" y="207421"/>
                  </a:lnTo>
                  <a:lnTo>
                    <a:pt x="176212" y="175882"/>
                  </a:lnTo>
                  <a:lnTo>
                    <a:pt x="177111" y="135965"/>
                  </a:lnTo>
                  <a:lnTo>
                    <a:pt x="175075" y="109886"/>
                  </a:lnTo>
                  <a:lnTo>
                    <a:pt x="171926" y="91075"/>
                  </a:lnTo>
                  <a:lnTo>
                    <a:pt x="169481" y="72961"/>
                  </a:lnTo>
                  <a:lnTo>
                    <a:pt x="167162" y="52356"/>
                  </a:lnTo>
                  <a:lnTo>
                    <a:pt x="163645" y="28298"/>
                  </a:lnTo>
                  <a:lnTo>
                    <a:pt x="159029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5" name="object 60"/>
            <p:cNvSpPr>
              <a:spLocks/>
            </p:cNvSpPr>
            <p:nvPr/>
          </p:nvSpPr>
          <p:spPr bwMode="auto">
            <a:xfrm>
              <a:off x="2765428" y="6108024"/>
              <a:ext cx="191135" cy="342265"/>
            </a:xfrm>
            <a:custGeom>
              <a:avLst/>
              <a:gdLst/>
              <a:ahLst/>
              <a:cxnLst>
                <a:cxn ang="0">
                  <a:pos x="118832" y="0"/>
                </a:cxn>
                <a:cxn ang="0">
                  <a:pos x="49886" y="19124"/>
                </a:cxn>
                <a:cxn ang="0">
                  <a:pos x="17461" y="49728"/>
                </a:cxn>
                <a:cxn ang="0">
                  <a:pos x="825" y="304501"/>
                </a:cxn>
                <a:cxn ang="0">
                  <a:pos x="0" y="341661"/>
                </a:cxn>
                <a:cxn ang="0">
                  <a:pos x="63982" y="341661"/>
                </a:cxn>
                <a:cxn ang="0">
                  <a:pos x="102473" y="337961"/>
                </a:cxn>
                <a:cxn ang="0">
                  <a:pos x="143144" y="329709"/>
                </a:cxn>
                <a:cxn ang="0">
                  <a:pos x="175353" y="321436"/>
                </a:cxn>
                <a:cxn ang="0">
                  <a:pos x="188455" y="317671"/>
                </a:cxn>
                <a:cxn ang="0">
                  <a:pos x="180774" y="292947"/>
                </a:cxn>
                <a:cxn ang="0">
                  <a:pos x="176969" y="277663"/>
                </a:cxn>
                <a:cxn ang="0">
                  <a:pos x="175919" y="265479"/>
                </a:cxn>
                <a:cxn ang="0">
                  <a:pos x="176504" y="250056"/>
                </a:cxn>
                <a:cxn ang="0">
                  <a:pos x="180041" y="211679"/>
                </a:cxn>
                <a:cxn ang="0">
                  <a:pos x="186070" y="149963"/>
                </a:cxn>
                <a:cxn ang="0">
                  <a:pos x="190809" y="87563"/>
                </a:cxn>
                <a:cxn ang="0">
                  <a:pos x="190474" y="47136"/>
                </a:cxn>
                <a:cxn ang="0">
                  <a:pos x="167457" y="15547"/>
                </a:cxn>
                <a:cxn ang="0">
                  <a:pos x="131479" y="2013"/>
                </a:cxn>
                <a:cxn ang="0">
                  <a:pos x="118832" y="0"/>
                </a:cxn>
              </a:cxnLst>
              <a:rect l="0" t="0" r="r" b="b"/>
              <a:pathLst>
                <a:path w="191135" h="342264">
                  <a:moveTo>
                    <a:pt x="118832" y="0"/>
                  </a:moveTo>
                  <a:lnTo>
                    <a:pt x="49886" y="19124"/>
                  </a:lnTo>
                  <a:lnTo>
                    <a:pt x="17461" y="49728"/>
                  </a:lnTo>
                  <a:lnTo>
                    <a:pt x="825" y="304501"/>
                  </a:lnTo>
                  <a:lnTo>
                    <a:pt x="0" y="341661"/>
                  </a:lnTo>
                  <a:lnTo>
                    <a:pt x="63982" y="341661"/>
                  </a:lnTo>
                  <a:lnTo>
                    <a:pt x="102473" y="337961"/>
                  </a:lnTo>
                  <a:lnTo>
                    <a:pt x="143144" y="329709"/>
                  </a:lnTo>
                  <a:lnTo>
                    <a:pt x="175353" y="321436"/>
                  </a:lnTo>
                  <a:lnTo>
                    <a:pt x="188455" y="317671"/>
                  </a:lnTo>
                  <a:lnTo>
                    <a:pt x="180774" y="292947"/>
                  </a:lnTo>
                  <a:lnTo>
                    <a:pt x="176969" y="277663"/>
                  </a:lnTo>
                  <a:lnTo>
                    <a:pt x="175919" y="265479"/>
                  </a:lnTo>
                  <a:lnTo>
                    <a:pt x="176504" y="250056"/>
                  </a:lnTo>
                  <a:lnTo>
                    <a:pt x="180041" y="211679"/>
                  </a:lnTo>
                  <a:lnTo>
                    <a:pt x="186070" y="149963"/>
                  </a:lnTo>
                  <a:lnTo>
                    <a:pt x="190809" y="87563"/>
                  </a:lnTo>
                  <a:lnTo>
                    <a:pt x="190474" y="47136"/>
                  </a:lnTo>
                  <a:lnTo>
                    <a:pt x="167457" y="15547"/>
                  </a:lnTo>
                  <a:lnTo>
                    <a:pt x="131479" y="2013"/>
                  </a:lnTo>
                  <a:lnTo>
                    <a:pt x="118832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16" name="object 6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66599" y="5957593"/>
              <a:ext cx="142398" cy="16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17" name="object 62"/>
            <p:cNvSpPr>
              <a:spLocks/>
            </p:cNvSpPr>
            <p:nvPr/>
          </p:nvSpPr>
          <p:spPr bwMode="auto">
            <a:xfrm>
              <a:off x="2702285" y="6122908"/>
              <a:ext cx="139065" cy="435609"/>
            </a:xfrm>
            <a:custGeom>
              <a:avLst/>
              <a:gdLst/>
              <a:ahLst/>
              <a:cxnLst>
                <a:cxn ang="0">
                  <a:pos x="129881" y="0"/>
                </a:cxn>
                <a:cxn ang="0">
                  <a:pos x="84547" y="22188"/>
                </a:cxn>
                <a:cxn ang="0">
                  <a:pos x="61770" y="53165"/>
                </a:cxn>
                <a:cxn ang="0">
                  <a:pos x="47523" y="210701"/>
                </a:cxn>
                <a:cxn ang="0">
                  <a:pos x="9931" y="346591"/>
                </a:cxn>
                <a:cxn ang="0">
                  <a:pos x="0" y="381719"/>
                </a:cxn>
                <a:cxn ang="0">
                  <a:pos x="3771" y="415349"/>
                </a:cxn>
                <a:cxn ang="0">
                  <a:pos x="24701" y="434323"/>
                </a:cxn>
                <a:cxn ang="0">
                  <a:pos x="22593" y="435250"/>
                </a:cxn>
                <a:cxn ang="0">
                  <a:pos x="34391" y="434158"/>
                </a:cxn>
                <a:cxn ang="0">
                  <a:pos x="34569" y="429065"/>
                </a:cxn>
                <a:cxn ang="0">
                  <a:pos x="30035" y="417775"/>
                </a:cxn>
                <a:cxn ang="0">
                  <a:pos x="32118" y="395194"/>
                </a:cxn>
                <a:cxn ang="0">
                  <a:pos x="37535" y="378158"/>
                </a:cxn>
                <a:cxn ang="0">
                  <a:pos x="38928" y="363449"/>
                </a:cxn>
                <a:cxn ang="0">
                  <a:pos x="38297" y="353119"/>
                </a:cxn>
                <a:cxn ang="0">
                  <a:pos x="37642" y="349220"/>
                </a:cxn>
                <a:cxn ang="0">
                  <a:pos x="97421" y="220874"/>
                </a:cxn>
                <a:cxn ang="0">
                  <a:pos x="123253" y="87346"/>
                </a:cxn>
                <a:cxn ang="0">
                  <a:pos x="136025" y="32400"/>
                </a:cxn>
                <a:cxn ang="0">
                  <a:pos x="138707" y="5777"/>
                </a:cxn>
                <a:cxn ang="0">
                  <a:pos x="129881" y="0"/>
                </a:cxn>
              </a:cxnLst>
              <a:rect l="0" t="0" r="r" b="b"/>
              <a:pathLst>
                <a:path w="139064" h="435609">
                  <a:moveTo>
                    <a:pt x="129881" y="0"/>
                  </a:moveTo>
                  <a:lnTo>
                    <a:pt x="84547" y="22188"/>
                  </a:lnTo>
                  <a:lnTo>
                    <a:pt x="61770" y="53165"/>
                  </a:lnTo>
                  <a:lnTo>
                    <a:pt x="47523" y="210701"/>
                  </a:lnTo>
                  <a:lnTo>
                    <a:pt x="9931" y="346591"/>
                  </a:lnTo>
                  <a:lnTo>
                    <a:pt x="0" y="381719"/>
                  </a:lnTo>
                  <a:lnTo>
                    <a:pt x="3771" y="415349"/>
                  </a:lnTo>
                  <a:lnTo>
                    <a:pt x="24701" y="434323"/>
                  </a:lnTo>
                  <a:lnTo>
                    <a:pt x="22593" y="435250"/>
                  </a:lnTo>
                  <a:lnTo>
                    <a:pt x="34391" y="434158"/>
                  </a:lnTo>
                  <a:lnTo>
                    <a:pt x="34569" y="429065"/>
                  </a:lnTo>
                  <a:lnTo>
                    <a:pt x="30035" y="417775"/>
                  </a:lnTo>
                  <a:lnTo>
                    <a:pt x="32118" y="395194"/>
                  </a:lnTo>
                  <a:lnTo>
                    <a:pt x="37535" y="378158"/>
                  </a:lnTo>
                  <a:lnTo>
                    <a:pt x="38928" y="363449"/>
                  </a:lnTo>
                  <a:lnTo>
                    <a:pt x="38297" y="353119"/>
                  </a:lnTo>
                  <a:lnTo>
                    <a:pt x="37642" y="349220"/>
                  </a:lnTo>
                  <a:lnTo>
                    <a:pt x="97421" y="220874"/>
                  </a:lnTo>
                  <a:lnTo>
                    <a:pt x="123253" y="87346"/>
                  </a:lnTo>
                  <a:lnTo>
                    <a:pt x="136025" y="32400"/>
                  </a:lnTo>
                  <a:lnTo>
                    <a:pt x="138707" y="5777"/>
                  </a:lnTo>
                  <a:lnTo>
                    <a:pt x="129881" y="0"/>
                  </a:lnTo>
                  <a:close/>
                </a:path>
              </a:pathLst>
            </a:custGeom>
            <a:solidFill>
              <a:srgbClr val="F8AAA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18" name="object 63"/>
            <p:cNvSpPr>
              <a:spLocks/>
            </p:cNvSpPr>
            <p:nvPr/>
          </p:nvSpPr>
          <p:spPr bwMode="auto">
            <a:xfrm>
              <a:off x="2727007" y="6128753"/>
              <a:ext cx="106045" cy="429259"/>
            </a:xfrm>
            <a:custGeom>
              <a:avLst/>
              <a:gdLst/>
              <a:ahLst/>
              <a:cxnLst>
                <a:cxn ang="0">
                  <a:pos x="105460" y="0"/>
                </a:cxn>
                <a:cxn ang="0">
                  <a:pos x="59825" y="16344"/>
                </a:cxn>
                <a:cxn ang="0">
                  <a:pos x="37048" y="47321"/>
                </a:cxn>
                <a:cxn ang="0">
                  <a:pos x="27919" y="140125"/>
                </a:cxn>
                <a:cxn ang="0">
                  <a:pos x="35072" y="146379"/>
                </a:cxn>
                <a:cxn ang="0">
                  <a:pos x="40322" y="154674"/>
                </a:cxn>
                <a:cxn ang="0">
                  <a:pos x="43194" y="165030"/>
                </a:cxn>
                <a:cxn ang="0">
                  <a:pos x="43210" y="177463"/>
                </a:cxn>
                <a:cxn ang="0">
                  <a:pos x="38227" y="204689"/>
                </a:cxn>
                <a:cxn ang="0">
                  <a:pos x="30866" y="230574"/>
                </a:cxn>
                <a:cxn ang="0">
                  <a:pos x="22647" y="256183"/>
                </a:cxn>
                <a:cxn ang="0">
                  <a:pos x="15092" y="282581"/>
                </a:cxn>
                <a:cxn ang="0">
                  <a:pos x="10115" y="310930"/>
                </a:cxn>
                <a:cxn ang="0">
                  <a:pos x="7494" y="339645"/>
                </a:cxn>
                <a:cxn ang="0">
                  <a:pos x="4898" y="368413"/>
                </a:cxn>
                <a:cxn ang="0">
                  <a:pos x="0" y="396875"/>
                </a:cxn>
                <a:cxn ang="0">
                  <a:pos x="945" y="404967"/>
                </a:cxn>
                <a:cxn ang="0">
                  <a:pos x="1960" y="412967"/>
                </a:cxn>
                <a:cxn ang="0">
                  <a:pos x="4080" y="428752"/>
                </a:cxn>
                <a:cxn ang="0">
                  <a:pos x="9593" y="428021"/>
                </a:cxn>
                <a:cxn ang="0">
                  <a:pos x="9847" y="423221"/>
                </a:cxn>
                <a:cxn ang="0">
                  <a:pos x="5313" y="411930"/>
                </a:cxn>
                <a:cxn ang="0">
                  <a:pos x="7396" y="389350"/>
                </a:cxn>
                <a:cxn ang="0">
                  <a:pos x="12813" y="372313"/>
                </a:cxn>
                <a:cxn ang="0">
                  <a:pos x="14206" y="357604"/>
                </a:cxn>
                <a:cxn ang="0">
                  <a:pos x="13575" y="347275"/>
                </a:cxn>
                <a:cxn ang="0">
                  <a:pos x="12921" y="343376"/>
                </a:cxn>
                <a:cxn ang="0">
                  <a:pos x="72699" y="215030"/>
                </a:cxn>
                <a:cxn ang="0">
                  <a:pos x="98531" y="81502"/>
                </a:cxn>
                <a:cxn ang="0">
                  <a:pos x="105460" y="51694"/>
                </a:cxn>
                <a:cxn ang="0">
                  <a:pos x="105460" y="0"/>
                </a:cxn>
              </a:cxnLst>
              <a:rect l="0" t="0" r="r" b="b"/>
              <a:pathLst>
                <a:path w="106044" h="429259">
                  <a:moveTo>
                    <a:pt x="105460" y="0"/>
                  </a:moveTo>
                  <a:lnTo>
                    <a:pt x="59825" y="16344"/>
                  </a:lnTo>
                  <a:lnTo>
                    <a:pt x="37048" y="47321"/>
                  </a:lnTo>
                  <a:lnTo>
                    <a:pt x="27919" y="140125"/>
                  </a:lnTo>
                  <a:lnTo>
                    <a:pt x="35072" y="146379"/>
                  </a:lnTo>
                  <a:lnTo>
                    <a:pt x="40322" y="154674"/>
                  </a:lnTo>
                  <a:lnTo>
                    <a:pt x="43194" y="165030"/>
                  </a:lnTo>
                  <a:lnTo>
                    <a:pt x="43210" y="177463"/>
                  </a:lnTo>
                  <a:lnTo>
                    <a:pt x="38227" y="204689"/>
                  </a:lnTo>
                  <a:lnTo>
                    <a:pt x="30866" y="230574"/>
                  </a:lnTo>
                  <a:lnTo>
                    <a:pt x="22647" y="256183"/>
                  </a:lnTo>
                  <a:lnTo>
                    <a:pt x="15092" y="282581"/>
                  </a:lnTo>
                  <a:lnTo>
                    <a:pt x="10115" y="310930"/>
                  </a:lnTo>
                  <a:lnTo>
                    <a:pt x="7494" y="339645"/>
                  </a:lnTo>
                  <a:lnTo>
                    <a:pt x="4898" y="368413"/>
                  </a:lnTo>
                  <a:lnTo>
                    <a:pt x="0" y="396875"/>
                  </a:lnTo>
                  <a:lnTo>
                    <a:pt x="945" y="404967"/>
                  </a:lnTo>
                  <a:lnTo>
                    <a:pt x="1960" y="412967"/>
                  </a:lnTo>
                  <a:lnTo>
                    <a:pt x="4080" y="428752"/>
                  </a:lnTo>
                  <a:lnTo>
                    <a:pt x="9593" y="428021"/>
                  </a:lnTo>
                  <a:lnTo>
                    <a:pt x="9847" y="423221"/>
                  </a:lnTo>
                  <a:lnTo>
                    <a:pt x="5313" y="411930"/>
                  </a:lnTo>
                  <a:lnTo>
                    <a:pt x="7396" y="389350"/>
                  </a:lnTo>
                  <a:lnTo>
                    <a:pt x="12813" y="372313"/>
                  </a:lnTo>
                  <a:lnTo>
                    <a:pt x="14206" y="357604"/>
                  </a:lnTo>
                  <a:lnTo>
                    <a:pt x="13575" y="347275"/>
                  </a:lnTo>
                  <a:lnTo>
                    <a:pt x="12921" y="343376"/>
                  </a:lnTo>
                  <a:lnTo>
                    <a:pt x="72699" y="215030"/>
                  </a:lnTo>
                  <a:lnTo>
                    <a:pt x="98531" y="81502"/>
                  </a:lnTo>
                  <a:lnTo>
                    <a:pt x="105460" y="51694"/>
                  </a:lnTo>
                  <a:lnTo>
                    <a:pt x="105460" y="0"/>
                  </a:ln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19" name="object 6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49808" y="6122908"/>
              <a:ext cx="91184" cy="15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20" name="object 65"/>
            <p:cNvSpPr>
              <a:spLocks/>
            </p:cNvSpPr>
            <p:nvPr/>
          </p:nvSpPr>
          <p:spPr bwMode="auto">
            <a:xfrm>
              <a:off x="2772587" y="6382952"/>
              <a:ext cx="87630" cy="32384"/>
            </a:xfrm>
            <a:custGeom>
              <a:avLst/>
              <a:gdLst/>
              <a:ahLst/>
              <a:cxnLst>
                <a:cxn ang="0">
                  <a:pos x="7150" y="3721"/>
                </a:cxn>
                <a:cxn ang="0">
                  <a:pos x="0" y="19062"/>
                </a:cxn>
                <a:cxn ang="0">
                  <a:pos x="33053" y="31804"/>
                </a:cxn>
                <a:cxn ang="0">
                  <a:pos x="60823" y="27568"/>
                </a:cxn>
                <a:cxn ang="0">
                  <a:pos x="79949" y="17126"/>
                </a:cxn>
                <a:cxn ang="0">
                  <a:pos x="82852" y="14732"/>
                </a:cxn>
                <a:cxn ang="0">
                  <a:pos x="43192" y="14732"/>
                </a:cxn>
                <a:cxn ang="0">
                  <a:pos x="30263" y="13558"/>
                </a:cxn>
                <a:cxn ang="0">
                  <a:pos x="18684" y="9712"/>
                </a:cxn>
                <a:cxn ang="0">
                  <a:pos x="10349" y="5623"/>
                </a:cxn>
                <a:cxn ang="0">
                  <a:pos x="7150" y="3721"/>
                </a:cxn>
                <a:cxn ang="0">
                  <a:pos x="76301" y="0"/>
                </a:cxn>
                <a:cxn ang="0">
                  <a:pos x="71694" y="1251"/>
                </a:cxn>
                <a:cxn ang="0">
                  <a:pos x="66924" y="5927"/>
                </a:cxn>
                <a:cxn ang="0">
                  <a:pos x="58565" y="11322"/>
                </a:cxn>
                <a:cxn ang="0">
                  <a:pos x="43192" y="14732"/>
                </a:cxn>
                <a:cxn ang="0">
                  <a:pos x="82852" y="14732"/>
                </a:cxn>
                <a:cxn ang="0">
                  <a:pos x="87071" y="11252"/>
                </a:cxn>
                <a:cxn ang="0">
                  <a:pos x="85318" y="7023"/>
                </a:cxn>
                <a:cxn ang="0">
                  <a:pos x="76301" y="0"/>
                </a:cxn>
              </a:cxnLst>
              <a:rect l="0" t="0" r="r" b="b"/>
              <a:pathLst>
                <a:path w="87630" h="32385">
                  <a:moveTo>
                    <a:pt x="7150" y="3721"/>
                  </a:moveTo>
                  <a:lnTo>
                    <a:pt x="0" y="19062"/>
                  </a:lnTo>
                  <a:lnTo>
                    <a:pt x="33053" y="31804"/>
                  </a:lnTo>
                  <a:lnTo>
                    <a:pt x="60823" y="27568"/>
                  </a:lnTo>
                  <a:lnTo>
                    <a:pt x="79949" y="17126"/>
                  </a:lnTo>
                  <a:lnTo>
                    <a:pt x="82852" y="14732"/>
                  </a:lnTo>
                  <a:lnTo>
                    <a:pt x="43192" y="14732"/>
                  </a:lnTo>
                  <a:lnTo>
                    <a:pt x="30263" y="13558"/>
                  </a:lnTo>
                  <a:lnTo>
                    <a:pt x="18684" y="9712"/>
                  </a:lnTo>
                  <a:lnTo>
                    <a:pt x="10349" y="5623"/>
                  </a:lnTo>
                  <a:lnTo>
                    <a:pt x="7150" y="3721"/>
                  </a:lnTo>
                  <a:close/>
                </a:path>
                <a:path w="87630" h="32385">
                  <a:moveTo>
                    <a:pt x="76301" y="0"/>
                  </a:moveTo>
                  <a:lnTo>
                    <a:pt x="71694" y="1251"/>
                  </a:lnTo>
                  <a:lnTo>
                    <a:pt x="66924" y="5927"/>
                  </a:lnTo>
                  <a:lnTo>
                    <a:pt x="58565" y="11322"/>
                  </a:lnTo>
                  <a:lnTo>
                    <a:pt x="43192" y="14732"/>
                  </a:lnTo>
                  <a:lnTo>
                    <a:pt x="82852" y="14732"/>
                  </a:lnTo>
                  <a:lnTo>
                    <a:pt x="87071" y="11252"/>
                  </a:lnTo>
                  <a:lnTo>
                    <a:pt x="85318" y="7023"/>
                  </a:lnTo>
                  <a:lnTo>
                    <a:pt x="76301" y="0"/>
                  </a:lnTo>
                  <a:close/>
                </a:path>
              </a:pathLst>
            </a:custGeom>
            <a:solidFill>
              <a:srgbClr val="0172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21" name="object 66"/>
            <p:cNvSpPr>
              <a:spLocks/>
            </p:cNvSpPr>
            <p:nvPr/>
          </p:nvSpPr>
          <p:spPr bwMode="auto">
            <a:xfrm>
              <a:off x="2823098" y="6142422"/>
              <a:ext cx="156210" cy="267970"/>
            </a:xfrm>
            <a:custGeom>
              <a:avLst/>
              <a:gdLst/>
              <a:ahLst/>
              <a:cxnLst>
                <a:cxn ang="0">
                  <a:pos x="85322" y="0"/>
                </a:cxn>
                <a:cxn ang="0">
                  <a:pos x="39521" y="4962"/>
                </a:cxn>
                <a:cxn ang="0">
                  <a:pos x="9511" y="37657"/>
                </a:cxn>
                <a:cxn ang="0">
                  <a:pos x="2865" y="108217"/>
                </a:cxn>
                <a:cxn ang="0">
                  <a:pos x="0" y="154852"/>
                </a:cxn>
                <a:cxn ang="0">
                  <a:pos x="1391" y="201550"/>
                </a:cxn>
                <a:cxn ang="0">
                  <a:pos x="15425" y="238223"/>
                </a:cxn>
                <a:cxn ang="0">
                  <a:pos x="40921" y="261392"/>
                </a:cxn>
                <a:cxn ang="0">
                  <a:pos x="76695" y="267578"/>
                </a:cxn>
                <a:cxn ang="0">
                  <a:pos x="113101" y="258158"/>
                </a:cxn>
                <a:cxn ang="0">
                  <a:pos x="139861" y="238249"/>
                </a:cxn>
                <a:cxn ang="0">
                  <a:pos x="154815" y="209969"/>
                </a:cxn>
                <a:cxn ang="0">
                  <a:pos x="155803" y="175439"/>
                </a:cxn>
                <a:cxn ang="0">
                  <a:pos x="149599" y="127607"/>
                </a:cxn>
                <a:cxn ang="0">
                  <a:pos x="141709" y="70267"/>
                </a:cxn>
                <a:cxn ang="0">
                  <a:pos x="128071" y="21781"/>
                </a:cxn>
                <a:cxn ang="0">
                  <a:pos x="104622" y="509"/>
                </a:cxn>
                <a:cxn ang="0">
                  <a:pos x="85322" y="0"/>
                </a:cxn>
              </a:cxnLst>
              <a:rect l="0" t="0" r="r" b="b"/>
              <a:pathLst>
                <a:path w="156210" h="267970">
                  <a:moveTo>
                    <a:pt x="85322" y="0"/>
                  </a:moveTo>
                  <a:lnTo>
                    <a:pt x="39521" y="4962"/>
                  </a:lnTo>
                  <a:lnTo>
                    <a:pt x="9511" y="37657"/>
                  </a:lnTo>
                  <a:lnTo>
                    <a:pt x="2865" y="108217"/>
                  </a:lnTo>
                  <a:lnTo>
                    <a:pt x="0" y="154852"/>
                  </a:lnTo>
                  <a:lnTo>
                    <a:pt x="1391" y="201550"/>
                  </a:lnTo>
                  <a:lnTo>
                    <a:pt x="15425" y="238223"/>
                  </a:lnTo>
                  <a:lnTo>
                    <a:pt x="40921" y="261392"/>
                  </a:lnTo>
                  <a:lnTo>
                    <a:pt x="76695" y="267578"/>
                  </a:lnTo>
                  <a:lnTo>
                    <a:pt x="113101" y="258158"/>
                  </a:lnTo>
                  <a:lnTo>
                    <a:pt x="139861" y="238249"/>
                  </a:lnTo>
                  <a:lnTo>
                    <a:pt x="154815" y="209969"/>
                  </a:lnTo>
                  <a:lnTo>
                    <a:pt x="155803" y="175439"/>
                  </a:lnTo>
                  <a:lnTo>
                    <a:pt x="149599" y="127607"/>
                  </a:lnTo>
                  <a:lnTo>
                    <a:pt x="141709" y="70267"/>
                  </a:lnTo>
                  <a:lnTo>
                    <a:pt x="128071" y="21781"/>
                  </a:lnTo>
                  <a:lnTo>
                    <a:pt x="104622" y="509"/>
                  </a:lnTo>
                  <a:lnTo>
                    <a:pt x="85322" y="0"/>
                  </a:lnTo>
                  <a:close/>
                </a:path>
              </a:pathLst>
            </a:custGeom>
            <a:solidFill>
              <a:srgbClr val="7096C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322" name="object 67"/>
            <p:cNvSpPr>
              <a:spLocks/>
            </p:cNvSpPr>
            <p:nvPr/>
          </p:nvSpPr>
          <p:spPr bwMode="auto">
            <a:xfrm>
              <a:off x="2823103" y="6149736"/>
              <a:ext cx="97155" cy="260350"/>
            </a:xfrm>
            <a:custGeom>
              <a:avLst/>
              <a:gdLst/>
              <a:ahLst/>
              <a:cxnLst>
                <a:cxn ang="0">
                  <a:pos x="33477" y="0"/>
                </a:cxn>
                <a:cxn ang="0">
                  <a:pos x="9506" y="30346"/>
                </a:cxn>
                <a:cxn ang="0">
                  <a:pos x="2864" y="100907"/>
                </a:cxn>
                <a:cxn ang="0">
                  <a:pos x="0" y="147548"/>
                </a:cxn>
                <a:cxn ang="0">
                  <a:pos x="1389" y="194238"/>
                </a:cxn>
                <a:cxn ang="0">
                  <a:pos x="15419" y="230909"/>
                </a:cxn>
                <a:cxn ang="0">
                  <a:pos x="40910" y="254081"/>
                </a:cxn>
                <a:cxn ang="0">
                  <a:pos x="76682" y="260273"/>
                </a:cxn>
                <a:cxn ang="0">
                  <a:pos x="83832" y="259664"/>
                </a:cxn>
                <a:cxn ang="0">
                  <a:pos x="90614" y="258419"/>
                </a:cxn>
                <a:cxn ang="0">
                  <a:pos x="97015" y="256679"/>
                </a:cxn>
                <a:cxn ang="0">
                  <a:pos x="82815" y="249797"/>
                </a:cxn>
                <a:cxn ang="0">
                  <a:pos x="69943" y="241427"/>
                </a:cxn>
                <a:cxn ang="0">
                  <a:pos x="58612" y="231637"/>
                </a:cxn>
                <a:cxn ang="0">
                  <a:pos x="49034" y="220497"/>
                </a:cxn>
                <a:cxn ang="0">
                  <a:pos x="26317" y="178082"/>
                </a:cxn>
                <a:cxn ang="0">
                  <a:pos x="16589" y="134049"/>
                </a:cxn>
                <a:cxn ang="0">
                  <a:pos x="16664" y="89173"/>
                </a:cxn>
                <a:cxn ang="0">
                  <a:pos x="23355" y="44231"/>
                </a:cxn>
                <a:cxn ang="0">
                  <a:pos x="33477" y="0"/>
                </a:cxn>
              </a:cxnLst>
              <a:rect l="0" t="0" r="r" b="b"/>
              <a:pathLst>
                <a:path w="97155" h="260350">
                  <a:moveTo>
                    <a:pt x="33477" y="0"/>
                  </a:moveTo>
                  <a:lnTo>
                    <a:pt x="9506" y="30346"/>
                  </a:lnTo>
                  <a:lnTo>
                    <a:pt x="2864" y="100907"/>
                  </a:lnTo>
                  <a:lnTo>
                    <a:pt x="0" y="147548"/>
                  </a:lnTo>
                  <a:lnTo>
                    <a:pt x="1389" y="194238"/>
                  </a:lnTo>
                  <a:lnTo>
                    <a:pt x="15419" y="230909"/>
                  </a:lnTo>
                  <a:lnTo>
                    <a:pt x="40910" y="254081"/>
                  </a:lnTo>
                  <a:lnTo>
                    <a:pt x="76682" y="260273"/>
                  </a:lnTo>
                  <a:lnTo>
                    <a:pt x="83832" y="259664"/>
                  </a:lnTo>
                  <a:lnTo>
                    <a:pt x="90614" y="258419"/>
                  </a:lnTo>
                  <a:lnTo>
                    <a:pt x="97015" y="256679"/>
                  </a:lnTo>
                  <a:lnTo>
                    <a:pt x="82815" y="249797"/>
                  </a:lnTo>
                  <a:lnTo>
                    <a:pt x="69943" y="241427"/>
                  </a:lnTo>
                  <a:lnTo>
                    <a:pt x="58612" y="231637"/>
                  </a:lnTo>
                  <a:lnTo>
                    <a:pt x="49034" y="220497"/>
                  </a:lnTo>
                  <a:lnTo>
                    <a:pt x="26317" y="178082"/>
                  </a:lnTo>
                  <a:lnTo>
                    <a:pt x="16589" y="134049"/>
                  </a:lnTo>
                  <a:lnTo>
                    <a:pt x="16664" y="89173"/>
                  </a:lnTo>
                  <a:lnTo>
                    <a:pt x="23355" y="44231"/>
                  </a:lnTo>
                  <a:lnTo>
                    <a:pt x="33477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23" name="object 6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87901" y="6113078"/>
              <a:ext cx="205995" cy="249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24" name="object 69"/>
            <p:cNvSpPr>
              <a:spLocks/>
            </p:cNvSpPr>
            <p:nvPr/>
          </p:nvSpPr>
          <p:spPr bwMode="auto">
            <a:xfrm>
              <a:off x="1814173" y="5539558"/>
              <a:ext cx="434340" cy="605155"/>
            </a:xfrm>
            <a:custGeom>
              <a:avLst/>
              <a:gdLst/>
              <a:ahLst/>
              <a:cxnLst>
                <a:cxn ang="0">
                  <a:pos x="59847" y="0"/>
                </a:cxn>
                <a:cxn ang="0">
                  <a:pos x="28938" y="6115"/>
                </a:cxn>
                <a:cxn ang="0">
                  <a:pos x="8042" y="29575"/>
                </a:cxn>
                <a:cxn ang="0">
                  <a:pos x="292" y="68580"/>
                </a:cxn>
                <a:cxn ang="0">
                  <a:pos x="0" y="174167"/>
                </a:cxn>
                <a:cxn ang="0">
                  <a:pos x="7501" y="221977"/>
                </a:cxn>
                <a:cxn ang="0">
                  <a:pos x="28195" y="269449"/>
                </a:cxn>
                <a:cxn ang="0">
                  <a:pos x="58969" y="311177"/>
                </a:cxn>
                <a:cxn ang="0">
                  <a:pos x="96710" y="341757"/>
                </a:cxn>
                <a:cxn ang="0">
                  <a:pos x="337134" y="480568"/>
                </a:cxn>
                <a:cxn ang="0">
                  <a:pos x="346050" y="486549"/>
                </a:cxn>
                <a:cxn ang="0">
                  <a:pos x="354674" y="494006"/>
                </a:cxn>
                <a:cxn ang="0">
                  <a:pos x="362824" y="502779"/>
                </a:cxn>
                <a:cxn ang="0">
                  <a:pos x="370319" y="512711"/>
                </a:cxn>
                <a:cxn ang="0">
                  <a:pos x="433247" y="604723"/>
                </a:cxn>
                <a:cxn ang="0">
                  <a:pos x="434060" y="319011"/>
                </a:cxn>
                <a:cxn ang="0">
                  <a:pos x="426559" y="271201"/>
                </a:cxn>
                <a:cxn ang="0">
                  <a:pos x="405865" y="223729"/>
                </a:cxn>
                <a:cxn ang="0">
                  <a:pos x="375090" y="182001"/>
                </a:cxn>
                <a:cxn ang="0">
                  <a:pos x="337350" y="151422"/>
                </a:cxn>
                <a:cxn ang="0">
                  <a:pos x="97637" y="13030"/>
                </a:cxn>
                <a:cxn ang="0">
                  <a:pos x="59847" y="0"/>
                </a:cxn>
              </a:cxnLst>
              <a:rect l="0" t="0" r="r" b="b"/>
              <a:pathLst>
                <a:path w="434339" h="605154">
                  <a:moveTo>
                    <a:pt x="59847" y="0"/>
                  </a:moveTo>
                  <a:lnTo>
                    <a:pt x="28938" y="6115"/>
                  </a:lnTo>
                  <a:lnTo>
                    <a:pt x="8042" y="29575"/>
                  </a:lnTo>
                  <a:lnTo>
                    <a:pt x="292" y="68580"/>
                  </a:lnTo>
                  <a:lnTo>
                    <a:pt x="0" y="174167"/>
                  </a:lnTo>
                  <a:lnTo>
                    <a:pt x="7501" y="221977"/>
                  </a:lnTo>
                  <a:lnTo>
                    <a:pt x="28195" y="269449"/>
                  </a:lnTo>
                  <a:lnTo>
                    <a:pt x="58969" y="311177"/>
                  </a:lnTo>
                  <a:lnTo>
                    <a:pt x="96710" y="341757"/>
                  </a:lnTo>
                  <a:lnTo>
                    <a:pt x="337134" y="480568"/>
                  </a:lnTo>
                  <a:lnTo>
                    <a:pt x="346050" y="486549"/>
                  </a:lnTo>
                  <a:lnTo>
                    <a:pt x="354674" y="494006"/>
                  </a:lnTo>
                  <a:lnTo>
                    <a:pt x="362824" y="502779"/>
                  </a:lnTo>
                  <a:lnTo>
                    <a:pt x="370319" y="512711"/>
                  </a:lnTo>
                  <a:lnTo>
                    <a:pt x="433247" y="604723"/>
                  </a:lnTo>
                  <a:lnTo>
                    <a:pt x="434060" y="319011"/>
                  </a:lnTo>
                  <a:lnTo>
                    <a:pt x="426559" y="271201"/>
                  </a:lnTo>
                  <a:lnTo>
                    <a:pt x="405865" y="223729"/>
                  </a:lnTo>
                  <a:lnTo>
                    <a:pt x="375090" y="182001"/>
                  </a:lnTo>
                  <a:lnTo>
                    <a:pt x="337350" y="151422"/>
                  </a:lnTo>
                  <a:lnTo>
                    <a:pt x="97637" y="13030"/>
                  </a:lnTo>
                  <a:lnTo>
                    <a:pt x="59847" y="0"/>
                  </a:lnTo>
                  <a:close/>
                </a:path>
              </a:pathLst>
            </a:custGeom>
            <a:solidFill>
              <a:srgbClr val="F1F6F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325" name="object 7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42316" y="5672466"/>
              <a:ext cx="148780" cy="21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9" name="object 3"/>
          <p:cNvGrpSpPr>
            <a:grpSpLocks/>
          </p:cNvGrpSpPr>
          <p:nvPr/>
        </p:nvGrpSpPr>
        <p:grpSpPr bwMode="auto">
          <a:xfrm>
            <a:off x="7904163" y="3492500"/>
            <a:ext cx="4046537" cy="2994025"/>
            <a:chOff x="736010" y="2241355"/>
            <a:chExt cx="4046220" cy="2994660"/>
          </a:xfrm>
        </p:grpSpPr>
        <p:pic>
          <p:nvPicPr>
            <p:cNvPr id="6150" name="object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40545" y="3236645"/>
              <a:ext cx="1841436" cy="10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object 5"/>
            <p:cNvSpPr>
              <a:spLocks/>
            </p:cNvSpPr>
            <p:nvPr/>
          </p:nvSpPr>
          <p:spPr bwMode="auto">
            <a:xfrm>
              <a:off x="1499811" y="3537153"/>
              <a:ext cx="2870200" cy="1661795"/>
            </a:xfrm>
            <a:custGeom>
              <a:avLst/>
              <a:gdLst/>
              <a:ahLst/>
              <a:cxnLst>
                <a:cxn ang="0">
                  <a:pos x="1695908" y="0"/>
                </a:cxn>
                <a:cxn ang="0">
                  <a:pos x="1653038" y="10271"/>
                </a:cxn>
                <a:cxn ang="0">
                  <a:pos x="17830" y="954363"/>
                </a:cxn>
                <a:cxn ang="0">
                  <a:pos x="0" y="979135"/>
                </a:cxn>
                <a:cxn ang="0">
                  <a:pos x="4371" y="992318"/>
                </a:cxn>
                <a:cxn ang="0">
                  <a:pos x="17602" y="1003906"/>
                </a:cxn>
                <a:cxn ang="0">
                  <a:pos x="1131519" y="1651238"/>
                </a:cxn>
                <a:cxn ang="0">
                  <a:pos x="1151484" y="1658943"/>
                </a:cxn>
                <a:cxn ang="0">
                  <a:pos x="1174229" y="1661520"/>
                </a:cxn>
                <a:cxn ang="0">
                  <a:pos x="1197002" y="1658965"/>
                </a:cxn>
                <a:cxn ang="0">
                  <a:pos x="1217119" y="1651238"/>
                </a:cxn>
                <a:cxn ang="0">
                  <a:pos x="1373407" y="1561004"/>
                </a:cxn>
                <a:cxn ang="0">
                  <a:pos x="1269784" y="1561004"/>
                </a:cxn>
                <a:cxn ang="0">
                  <a:pos x="173837" y="924112"/>
                </a:cxn>
                <a:cxn ang="0">
                  <a:pos x="1600365" y="100517"/>
                </a:cxn>
                <a:cxn ang="0">
                  <a:pos x="1893919" y="100517"/>
                </a:cxn>
                <a:cxn ang="0">
                  <a:pos x="1738564" y="10245"/>
                </a:cxn>
                <a:cxn ang="0">
                  <a:pos x="1718657" y="2573"/>
                </a:cxn>
                <a:cxn ang="0">
                  <a:pos x="1695908" y="0"/>
                </a:cxn>
                <a:cxn ang="0">
                  <a:pos x="1893919" y="100517"/>
                </a:cxn>
                <a:cxn ang="0">
                  <a:pos x="1600365" y="100517"/>
                </a:cxn>
                <a:cxn ang="0">
                  <a:pos x="2696298" y="737409"/>
                </a:cxn>
                <a:cxn ang="0">
                  <a:pos x="1269784" y="1561004"/>
                </a:cxn>
                <a:cxn ang="0">
                  <a:pos x="1373407" y="1561004"/>
                </a:cxn>
                <a:cxn ang="0">
                  <a:pos x="2852305" y="707158"/>
                </a:cxn>
                <a:cxn ang="0">
                  <a:pos x="2865657" y="695564"/>
                </a:cxn>
                <a:cxn ang="0">
                  <a:pos x="2870146" y="682382"/>
                </a:cxn>
                <a:cxn ang="0">
                  <a:pos x="2865771" y="669201"/>
                </a:cxn>
                <a:cxn ang="0">
                  <a:pos x="2852534" y="657615"/>
                </a:cxn>
                <a:cxn ang="0">
                  <a:pos x="1893919" y="100517"/>
                </a:cxn>
              </a:cxnLst>
              <a:rect l="0" t="0" r="r" b="b"/>
              <a:pathLst>
                <a:path w="2870200" h="1661795">
                  <a:moveTo>
                    <a:pt x="1695908" y="0"/>
                  </a:moveTo>
                  <a:lnTo>
                    <a:pt x="1653038" y="10271"/>
                  </a:lnTo>
                  <a:lnTo>
                    <a:pt x="17830" y="954363"/>
                  </a:lnTo>
                  <a:lnTo>
                    <a:pt x="0" y="979135"/>
                  </a:lnTo>
                  <a:lnTo>
                    <a:pt x="4371" y="992318"/>
                  </a:lnTo>
                  <a:lnTo>
                    <a:pt x="17602" y="1003906"/>
                  </a:lnTo>
                  <a:lnTo>
                    <a:pt x="1131519" y="1651238"/>
                  </a:lnTo>
                  <a:lnTo>
                    <a:pt x="1151484" y="1658943"/>
                  </a:lnTo>
                  <a:lnTo>
                    <a:pt x="1174229" y="1661520"/>
                  </a:lnTo>
                  <a:lnTo>
                    <a:pt x="1197002" y="1658965"/>
                  </a:lnTo>
                  <a:lnTo>
                    <a:pt x="1217119" y="1651238"/>
                  </a:lnTo>
                  <a:lnTo>
                    <a:pt x="1373407" y="1561004"/>
                  </a:lnTo>
                  <a:lnTo>
                    <a:pt x="1269784" y="1561004"/>
                  </a:lnTo>
                  <a:lnTo>
                    <a:pt x="173837" y="924112"/>
                  </a:lnTo>
                  <a:lnTo>
                    <a:pt x="1600365" y="100517"/>
                  </a:lnTo>
                  <a:lnTo>
                    <a:pt x="1893919" y="100517"/>
                  </a:lnTo>
                  <a:lnTo>
                    <a:pt x="1738564" y="10245"/>
                  </a:lnTo>
                  <a:lnTo>
                    <a:pt x="1718657" y="2573"/>
                  </a:lnTo>
                  <a:lnTo>
                    <a:pt x="1695908" y="0"/>
                  </a:lnTo>
                  <a:close/>
                </a:path>
                <a:path w="2870200" h="1661795">
                  <a:moveTo>
                    <a:pt x="1893919" y="100517"/>
                  </a:moveTo>
                  <a:lnTo>
                    <a:pt x="1600365" y="100517"/>
                  </a:lnTo>
                  <a:lnTo>
                    <a:pt x="2696298" y="737409"/>
                  </a:lnTo>
                  <a:lnTo>
                    <a:pt x="1269784" y="1561004"/>
                  </a:lnTo>
                  <a:lnTo>
                    <a:pt x="1373407" y="1561004"/>
                  </a:lnTo>
                  <a:lnTo>
                    <a:pt x="2852305" y="707158"/>
                  </a:lnTo>
                  <a:lnTo>
                    <a:pt x="2865657" y="695564"/>
                  </a:lnTo>
                  <a:lnTo>
                    <a:pt x="2870146" y="682382"/>
                  </a:lnTo>
                  <a:lnTo>
                    <a:pt x="2865771" y="669201"/>
                  </a:lnTo>
                  <a:lnTo>
                    <a:pt x="2852534" y="657615"/>
                  </a:lnTo>
                  <a:lnTo>
                    <a:pt x="1893919" y="100517"/>
                  </a:lnTo>
                  <a:close/>
                </a:path>
              </a:pathLst>
            </a:custGeom>
            <a:solidFill>
              <a:srgbClr val="B7C7E6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2" name="object 6"/>
            <p:cNvSpPr>
              <a:spLocks/>
            </p:cNvSpPr>
            <p:nvPr/>
          </p:nvSpPr>
          <p:spPr bwMode="auto">
            <a:xfrm>
              <a:off x="4372279" y="4157910"/>
              <a:ext cx="635" cy="33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33521"/>
                </a:cxn>
                <a:cxn ang="0">
                  <a:pos x="0" y="0"/>
                </a:cxn>
              </a:cxnLst>
              <a:rect l="0" t="0" r="r" b="b"/>
              <a:pathLst>
                <a:path w="635" h="33654">
                  <a:moveTo>
                    <a:pt x="0" y="0"/>
                  </a:moveTo>
                  <a:lnTo>
                    <a:pt x="88" y="33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A1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3" name="object 7"/>
            <p:cNvSpPr>
              <a:spLocks/>
            </p:cNvSpPr>
            <p:nvPr/>
          </p:nvSpPr>
          <p:spPr bwMode="auto">
            <a:xfrm>
              <a:off x="1675974" y="3576124"/>
              <a:ext cx="2522855" cy="1460500"/>
            </a:xfrm>
            <a:custGeom>
              <a:avLst/>
              <a:gdLst/>
              <a:ahLst/>
              <a:cxnLst>
                <a:cxn ang="0">
                  <a:pos x="1426527" y="0"/>
                </a:cxn>
                <a:cxn ang="0">
                  <a:pos x="0" y="823594"/>
                </a:cxn>
                <a:cxn ang="0">
                  <a:pos x="1095946" y="1460487"/>
                </a:cxn>
                <a:cxn ang="0">
                  <a:pos x="2522474" y="636892"/>
                </a:cxn>
                <a:cxn ang="0">
                  <a:pos x="1426527" y="0"/>
                </a:cxn>
              </a:cxnLst>
              <a:rect l="0" t="0" r="r" b="b"/>
              <a:pathLst>
                <a:path w="2522854" h="1460500">
                  <a:moveTo>
                    <a:pt x="1426527" y="0"/>
                  </a:moveTo>
                  <a:lnTo>
                    <a:pt x="0" y="823594"/>
                  </a:lnTo>
                  <a:lnTo>
                    <a:pt x="1095946" y="1460487"/>
                  </a:lnTo>
                  <a:lnTo>
                    <a:pt x="2522474" y="636892"/>
                  </a:lnTo>
                  <a:lnTo>
                    <a:pt x="1426527" y="0"/>
                  </a:lnTo>
                  <a:close/>
                </a:path>
              </a:pathLst>
            </a:custGeom>
            <a:solidFill>
              <a:srgbClr val="F4868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54" name="object 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502133" y="3475609"/>
              <a:ext cx="2870145" cy="166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object 9"/>
            <p:cNvSpPr>
              <a:spLocks/>
            </p:cNvSpPr>
            <p:nvPr/>
          </p:nvSpPr>
          <p:spPr bwMode="auto">
            <a:xfrm>
              <a:off x="1502134" y="4157854"/>
              <a:ext cx="2870200" cy="1012825"/>
            </a:xfrm>
            <a:custGeom>
              <a:avLst/>
              <a:gdLst/>
              <a:ahLst/>
              <a:cxnLst>
                <a:cxn ang="0">
                  <a:pos x="1210" y="336869"/>
                </a:cxn>
                <a:cxn ang="0">
                  <a:pos x="1141463" y="1006779"/>
                </a:cxn>
                <a:cxn ang="0">
                  <a:pos x="1145921" y="1008380"/>
                </a:cxn>
                <a:cxn ang="0">
                  <a:pos x="1149819" y="1009396"/>
                </a:cxn>
                <a:cxn ang="0">
                  <a:pos x="1153134" y="1010183"/>
                </a:cxn>
                <a:cxn ang="0">
                  <a:pos x="1156411" y="1010907"/>
                </a:cxn>
                <a:cxn ang="0">
                  <a:pos x="1160995" y="1011593"/>
                </a:cxn>
                <a:cxn ang="0">
                  <a:pos x="1165377" y="1012075"/>
                </a:cxn>
                <a:cxn ang="0">
                  <a:pos x="1170203" y="1012393"/>
                </a:cxn>
                <a:cxn ang="0">
                  <a:pos x="1173187" y="1012418"/>
                </a:cxn>
                <a:cxn ang="0">
                  <a:pos x="1180528" y="1012304"/>
                </a:cxn>
                <a:cxn ang="0">
                  <a:pos x="1185138" y="1011910"/>
                </a:cxn>
                <a:cxn ang="0">
                  <a:pos x="1185989" y="1011796"/>
                </a:cxn>
                <a:cxn ang="0">
                  <a:pos x="1190663" y="1011186"/>
                </a:cxn>
                <a:cxn ang="0">
                  <a:pos x="1193965" y="1010462"/>
                </a:cxn>
                <a:cxn ang="0">
                  <a:pos x="1201140" y="1008710"/>
                </a:cxn>
                <a:cxn ang="0">
                  <a:pos x="1204264" y="1007910"/>
                </a:cxn>
                <a:cxn ang="0">
                  <a:pos x="1207808" y="1006563"/>
                </a:cxn>
                <a:cxn ang="0">
                  <a:pos x="1214501" y="1003744"/>
                </a:cxn>
                <a:cxn ang="0">
                  <a:pos x="1174102" y="979246"/>
                </a:cxn>
                <a:cxn ang="0">
                  <a:pos x="1141361" y="973594"/>
                </a:cxn>
                <a:cxn ang="0">
                  <a:pos x="17602" y="321665"/>
                </a:cxn>
                <a:cxn ang="0">
                  <a:pos x="0" y="297040"/>
                </a:cxn>
                <a:cxn ang="0">
                  <a:pos x="1175194" y="1012405"/>
                </a:cxn>
                <a:cxn ang="0">
                  <a:pos x="1177638" y="1012405"/>
                </a:cxn>
                <a:cxn ang="0">
                  <a:pos x="2869920" y="2997"/>
                </a:cxn>
                <a:cxn ang="0">
                  <a:pos x="2869552" y="4686"/>
                </a:cxn>
                <a:cxn ang="0">
                  <a:pos x="2868764" y="7480"/>
                </a:cxn>
                <a:cxn ang="0">
                  <a:pos x="2867799" y="9728"/>
                </a:cxn>
                <a:cxn ang="0">
                  <a:pos x="2866694" y="11620"/>
                </a:cxn>
                <a:cxn ang="0">
                  <a:pos x="1214412" y="970559"/>
                </a:cxn>
                <a:cxn ang="0">
                  <a:pos x="1185900" y="978611"/>
                </a:cxn>
                <a:cxn ang="0">
                  <a:pos x="1178560" y="979208"/>
                </a:cxn>
                <a:cxn ang="0">
                  <a:pos x="1256932" y="979246"/>
                </a:cxn>
                <a:cxn ang="0">
                  <a:pos x="2854833" y="56616"/>
                </a:cxn>
                <a:cxn ang="0">
                  <a:pos x="2856788" y="55244"/>
                </a:cxn>
                <a:cxn ang="0">
                  <a:pos x="2860332" y="52438"/>
                </a:cxn>
                <a:cxn ang="0">
                  <a:pos x="2861322" y="51574"/>
                </a:cxn>
                <a:cxn ang="0">
                  <a:pos x="2861932" y="50914"/>
                </a:cxn>
                <a:cxn ang="0">
                  <a:pos x="2863735" y="48996"/>
                </a:cxn>
                <a:cxn ang="0">
                  <a:pos x="2864637" y="47891"/>
                </a:cxn>
                <a:cxn ang="0">
                  <a:pos x="2865196" y="47269"/>
                </a:cxn>
                <a:cxn ang="0">
                  <a:pos x="2865907" y="46253"/>
                </a:cxn>
                <a:cxn ang="0">
                  <a:pos x="2867240" y="44157"/>
                </a:cxn>
                <a:cxn ang="0">
                  <a:pos x="2867558" y="43522"/>
                </a:cxn>
                <a:cxn ang="0">
                  <a:pos x="2868587" y="41249"/>
                </a:cxn>
                <a:cxn ang="0">
                  <a:pos x="2868993" y="40335"/>
                </a:cxn>
                <a:cxn ang="0">
                  <a:pos x="2869628" y="37934"/>
                </a:cxn>
                <a:cxn ang="0">
                  <a:pos x="2870022" y="36182"/>
                </a:cxn>
                <a:cxn ang="0">
                  <a:pos x="2870149" y="0"/>
                </a:cxn>
              </a:cxnLst>
              <a:rect l="0" t="0" r="r" b="b"/>
              <a:pathLst>
                <a:path w="2870200" h="1012825">
                  <a:moveTo>
                    <a:pt x="0" y="297040"/>
                  </a:moveTo>
                  <a:lnTo>
                    <a:pt x="1210" y="336869"/>
                  </a:lnTo>
                  <a:lnTo>
                    <a:pt x="1134478" y="1003846"/>
                  </a:lnTo>
                  <a:lnTo>
                    <a:pt x="1141463" y="1006779"/>
                  </a:lnTo>
                  <a:lnTo>
                    <a:pt x="1143800" y="1007643"/>
                  </a:lnTo>
                  <a:lnTo>
                    <a:pt x="1145921" y="1008380"/>
                  </a:lnTo>
                  <a:lnTo>
                    <a:pt x="1148956" y="1009218"/>
                  </a:lnTo>
                  <a:lnTo>
                    <a:pt x="1149819" y="1009396"/>
                  </a:lnTo>
                  <a:lnTo>
                    <a:pt x="1152486" y="1010043"/>
                  </a:lnTo>
                  <a:lnTo>
                    <a:pt x="1153134" y="1010183"/>
                  </a:lnTo>
                  <a:lnTo>
                    <a:pt x="1153782" y="1010373"/>
                  </a:lnTo>
                  <a:lnTo>
                    <a:pt x="1156411" y="1010907"/>
                  </a:lnTo>
                  <a:lnTo>
                    <a:pt x="1158405" y="1011250"/>
                  </a:lnTo>
                  <a:lnTo>
                    <a:pt x="1160995" y="1011593"/>
                  </a:lnTo>
                  <a:lnTo>
                    <a:pt x="1164488" y="1011948"/>
                  </a:lnTo>
                  <a:lnTo>
                    <a:pt x="1165377" y="1012075"/>
                  </a:lnTo>
                  <a:lnTo>
                    <a:pt x="1168234" y="1012304"/>
                  </a:lnTo>
                  <a:lnTo>
                    <a:pt x="1170203" y="1012393"/>
                  </a:lnTo>
                  <a:lnTo>
                    <a:pt x="1172679" y="1012444"/>
                  </a:lnTo>
                  <a:lnTo>
                    <a:pt x="1173187" y="1012418"/>
                  </a:lnTo>
                  <a:lnTo>
                    <a:pt x="1177638" y="1012405"/>
                  </a:lnTo>
                  <a:lnTo>
                    <a:pt x="1180528" y="1012304"/>
                  </a:lnTo>
                  <a:lnTo>
                    <a:pt x="1182751" y="1012151"/>
                  </a:lnTo>
                  <a:lnTo>
                    <a:pt x="1185138" y="1011910"/>
                  </a:lnTo>
                  <a:lnTo>
                    <a:pt x="1185506" y="1011847"/>
                  </a:lnTo>
                  <a:lnTo>
                    <a:pt x="1185989" y="1011796"/>
                  </a:lnTo>
                  <a:lnTo>
                    <a:pt x="1186459" y="1011694"/>
                  </a:lnTo>
                  <a:lnTo>
                    <a:pt x="1190663" y="1011186"/>
                  </a:lnTo>
                  <a:lnTo>
                    <a:pt x="1193253" y="1010729"/>
                  </a:lnTo>
                  <a:lnTo>
                    <a:pt x="1193965" y="1010462"/>
                  </a:lnTo>
                  <a:lnTo>
                    <a:pt x="1196555" y="1009929"/>
                  </a:lnTo>
                  <a:lnTo>
                    <a:pt x="1201140" y="1008710"/>
                  </a:lnTo>
                  <a:lnTo>
                    <a:pt x="1202258" y="1008532"/>
                  </a:lnTo>
                  <a:lnTo>
                    <a:pt x="1204264" y="1007910"/>
                  </a:lnTo>
                  <a:lnTo>
                    <a:pt x="1205166" y="1007503"/>
                  </a:lnTo>
                  <a:lnTo>
                    <a:pt x="1207808" y="1006563"/>
                  </a:lnTo>
                  <a:lnTo>
                    <a:pt x="1211618" y="1005039"/>
                  </a:lnTo>
                  <a:lnTo>
                    <a:pt x="1214501" y="1003744"/>
                  </a:lnTo>
                  <a:lnTo>
                    <a:pt x="1256932" y="979246"/>
                  </a:lnTo>
                  <a:lnTo>
                    <a:pt x="1174102" y="979246"/>
                  </a:lnTo>
                  <a:lnTo>
                    <a:pt x="1170216" y="979220"/>
                  </a:lnTo>
                  <a:lnTo>
                    <a:pt x="1141361" y="973594"/>
                  </a:lnTo>
                  <a:lnTo>
                    <a:pt x="1141107" y="973531"/>
                  </a:lnTo>
                  <a:lnTo>
                    <a:pt x="17602" y="321665"/>
                  </a:lnTo>
                  <a:lnTo>
                    <a:pt x="1114" y="303691"/>
                  </a:lnTo>
                  <a:lnTo>
                    <a:pt x="0" y="297040"/>
                  </a:lnTo>
                  <a:close/>
                </a:path>
                <a:path w="2870200" h="1012825">
                  <a:moveTo>
                    <a:pt x="1177638" y="1012405"/>
                  </a:moveTo>
                  <a:lnTo>
                    <a:pt x="1175194" y="1012405"/>
                  </a:lnTo>
                  <a:lnTo>
                    <a:pt x="1177277" y="1012418"/>
                  </a:lnTo>
                  <a:lnTo>
                    <a:pt x="1177638" y="1012405"/>
                  </a:lnTo>
                  <a:close/>
                </a:path>
                <a:path w="2870200" h="1012825">
                  <a:moveTo>
                    <a:pt x="2870149" y="0"/>
                  </a:moveTo>
                  <a:lnTo>
                    <a:pt x="2869920" y="2997"/>
                  </a:lnTo>
                  <a:lnTo>
                    <a:pt x="2869730" y="4152"/>
                  </a:lnTo>
                  <a:lnTo>
                    <a:pt x="2869552" y="4686"/>
                  </a:lnTo>
                  <a:lnTo>
                    <a:pt x="2869145" y="6400"/>
                  </a:lnTo>
                  <a:lnTo>
                    <a:pt x="2868764" y="7480"/>
                  </a:lnTo>
                  <a:lnTo>
                    <a:pt x="2868041" y="9093"/>
                  </a:lnTo>
                  <a:lnTo>
                    <a:pt x="2867799" y="9728"/>
                  </a:lnTo>
                  <a:lnTo>
                    <a:pt x="2867240" y="10769"/>
                  </a:lnTo>
                  <a:lnTo>
                    <a:pt x="2866694" y="11620"/>
                  </a:lnTo>
                  <a:lnTo>
                    <a:pt x="2865818" y="13068"/>
                  </a:lnTo>
                  <a:lnTo>
                    <a:pt x="1214412" y="970559"/>
                  </a:lnTo>
                  <a:lnTo>
                    <a:pt x="1186357" y="978522"/>
                  </a:lnTo>
                  <a:lnTo>
                    <a:pt x="1185900" y="978611"/>
                  </a:lnTo>
                  <a:lnTo>
                    <a:pt x="1182014" y="979030"/>
                  </a:lnTo>
                  <a:lnTo>
                    <a:pt x="1178560" y="979208"/>
                  </a:lnTo>
                  <a:lnTo>
                    <a:pt x="1174102" y="979246"/>
                  </a:lnTo>
                  <a:lnTo>
                    <a:pt x="1256932" y="979246"/>
                  </a:lnTo>
                  <a:lnTo>
                    <a:pt x="2853791" y="57289"/>
                  </a:lnTo>
                  <a:lnTo>
                    <a:pt x="2854833" y="56616"/>
                  </a:lnTo>
                  <a:lnTo>
                    <a:pt x="2855163" y="56349"/>
                  </a:lnTo>
                  <a:lnTo>
                    <a:pt x="2856788" y="55244"/>
                  </a:lnTo>
                  <a:lnTo>
                    <a:pt x="2858033" y="54330"/>
                  </a:lnTo>
                  <a:lnTo>
                    <a:pt x="2860332" y="52438"/>
                  </a:lnTo>
                  <a:lnTo>
                    <a:pt x="2861056" y="51777"/>
                  </a:lnTo>
                  <a:lnTo>
                    <a:pt x="2861322" y="51574"/>
                  </a:lnTo>
                  <a:lnTo>
                    <a:pt x="2861767" y="51142"/>
                  </a:lnTo>
                  <a:lnTo>
                    <a:pt x="2861932" y="50914"/>
                  </a:lnTo>
                  <a:lnTo>
                    <a:pt x="2862973" y="49847"/>
                  </a:lnTo>
                  <a:lnTo>
                    <a:pt x="2863735" y="48996"/>
                  </a:lnTo>
                  <a:lnTo>
                    <a:pt x="2864446" y="48145"/>
                  </a:lnTo>
                  <a:lnTo>
                    <a:pt x="2864637" y="47891"/>
                  </a:lnTo>
                  <a:lnTo>
                    <a:pt x="2864904" y="47663"/>
                  </a:lnTo>
                  <a:lnTo>
                    <a:pt x="2865196" y="47269"/>
                  </a:lnTo>
                  <a:lnTo>
                    <a:pt x="2865272" y="47117"/>
                  </a:lnTo>
                  <a:lnTo>
                    <a:pt x="2865907" y="46253"/>
                  </a:lnTo>
                  <a:lnTo>
                    <a:pt x="2866986" y="44475"/>
                  </a:lnTo>
                  <a:lnTo>
                    <a:pt x="2867240" y="44157"/>
                  </a:lnTo>
                  <a:lnTo>
                    <a:pt x="2867482" y="43726"/>
                  </a:lnTo>
                  <a:lnTo>
                    <a:pt x="2867558" y="43522"/>
                  </a:lnTo>
                  <a:lnTo>
                    <a:pt x="2867888" y="42900"/>
                  </a:lnTo>
                  <a:lnTo>
                    <a:pt x="2868587" y="41249"/>
                  </a:lnTo>
                  <a:lnTo>
                    <a:pt x="2868815" y="40843"/>
                  </a:lnTo>
                  <a:lnTo>
                    <a:pt x="2868993" y="40335"/>
                  </a:lnTo>
                  <a:lnTo>
                    <a:pt x="2869234" y="39573"/>
                  </a:lnTo>
                  <a:lnTo>
                    <a:pt x="2869628" y="37934"/>
                  </a:lnTo>
                  <a:lnTo>
                    <a:pt x="2869806" y="37490"/>
                  </a:lnTo>
                  <a:lnTo>
                    <a:pt x="2870022" y="36182"/>
                  </a:lnTo>
                  <a:lnTo>
                    <a:pt x="2870136" y="34480"/>
                  </a:lnTo>
                  <a:lnTo>
                    <a:pt x="2870149" y="0"/>
                  </a:lnTo>
                  <a:close/>
                </a:path>
              </a:pathLst>
            </a:custGeom>
            <a:solidFill>
              <a:srgbClr val="A4B9E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56" name="object 1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085045" y="4719697"/>
              <a:ext cx="128581" cy="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object 11"/>
            <p:cNvSpPr>
              <a:spLocks/>
            </p:cNvSpPr>
            <p:nvPr/>
          </p:nvSpPr>
          <p:spPr bwMode="auto">
            <a:xfrm>
              <a:off x="2102713" y="4356023"/>
              <a:ext cx="523240" cy="414655"/>
            </a:xfrm>
            <a:custGeom>
              <a:avLst/>
              <a:gdLst/>
              <a:ahLst/>
              <a:cxnLst>
                <a:cxn ang="0">
                  <a:pos x="170662" y="157365"/>
                </a:cxn>
                <a:cxn ang="0">
                  <a:pos x="158165" y="150063"/>
                </a:cxn>
                <a:cxn ang="0">
                  <a:pos x="63" y="149885"/>
                </a:cxn>
                <a:cxn ang="0">
                  <a:pos x="0" y="157162"/>
                </a:cxn>
                <a:cxn ang="0">
                  <a:pos x="170662" y="157365"/>
                </a:cxn>
                <a:cxn ang="0">
                  <a:pos x="237782" y="25"/>
                </a:cxn>
                <a:cxn ang="0">
                  <a:pos x="221945" y="0"/>
                </a:cxn>
                <a:cxn ang="0">
                  <a:pos x="221653" y="52895"/>
                </a:cxn>
                <a:cxn ang="0">
                  <a:pos x="237490" y="52870"/>
                </a:cxn>
                <a:cxn ang="0">
                  <a:pos x="237782" y="25"/>
                </a:cxn>
                <a:cxn ang="0">
                  <a:pos x="523227" y="363016"/>
                </a:cxn>
                <a:cxn ang="0">
                  <a:pos x="514413" y="357873"/>
                </a:cxn>
                <a:cxn ang="0">
                  <a:pos x="425107" y="409244"/>
                </a:cxn>
                <a:cxn ang="0">
                  <a:pos x="433946" y="414375"/>
                </a:cxn>
                <a:cxn ang="0">
                  <a:pos x="523227" y="363016"/>
                </a:cxn>
              </a:cxnLst>
              <a:rect l="0" t="0" r="r" b="b"/>
              <a:pathLst>
                <a:path w="523239" h="414654">
                  <a:moveTo>
                    <a:pt x="170662" y="157365"/>
                  </a:moveTo>
                  <a:lnTo>
                    <a:pt x="158165" y="150063"/>
                  </a:lnTo>
                  <a:lnTo>
                    <a:pt x="63" y="149885"/>
                  </a:lnTo>
                  <a:lnTo>
                    <a:pt x="0" y="157162"/>
                  </a:lnTo>
                  <a:lnTo>
                    <a:pt x="170662" y="157365"/>
                  </a:lnTo>
                  <a:close/>
                </a:path>
                <a:path w="523239" h="414654">
                  <a:moveTo>
                    <a:pt x="237782" y="25"/>
                  </a:moveTo>
                  <a:lnTo>
                    <a:pt x="221945" y="0"/>
                  </a:lnTo>
                  <a:lnTo>
                    <a:pt x="221653" y="52895"/>
                  </a:lnTo>
                  <a:lnTo>
                    <a:pt x="237490" y="52870"/>
                  </a:lnTo>
                  <a:lnTo>
                    <a:pt x="237782" y="25"/>
                  </a:lnTo>
                  <a:close/>
                </a:path>
                <a:path w="523239" h="414654">
                  <a:moveTo>
                    <a:pt x="523227" y="363016"/>
                  </a:moveTo>
                  <a:lnTo>
                    <a:pt x="514413" y="357873"/>
                  </a:lnTo>
                  <a:lnTo>
                    <a:pt x="425107" y="409244"/>
                  </a:lnTo>
                  <a:lnTo>
                    <a:pt x="433946" y="414375"/>
                  </a:lnTo>
                  <a:lnTo>
                    <a:pt x="523227" y="363016"/>
                  </a:lnTo>
                  <a:close/>
                </a:path>
              </a:pathLst>
            </a:custGeom>
            <a:solidFill>
              <a:srgbClr val="BEE5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8" name="object 12"/>
            <p:cNvSpPr>
              <a:spLocks/>
            </p:cNvSpPr>
            <p:nvPr/>
          </p:nvSpPr>
          <p:spPr bwMode="auto">
            <a:xfrm>
              <a:off x="3066288" y="3952290"/>
              <a:ext cx="490220" cy="283210"/>
            </a:xfrm>
            <a:custGeom>
              <a:avLst/>
              <a:gdLst/>
              <a:ahLst/>
              <a:cxnLst>
                <a:cxn ang="0">
                  <a:pos x="447294" y="11747"/>
                </a:cxn>
                <a:cxn ang="0">
                  <a:pos x="427088" y="0"/>
                </a:cxn>
                <a:cxn ang="0">
                  <a:pos x="0" y="246583"/>
                </a:cxn>
                <a:cxn ang="0">
                  <a:pos x="20193" y="258318"/>
                </a:cxn>
                <a:cxn ang="0">
                  <a:pos x="447294" y="11747"/>
                </a:cxn>
                <a:cxn ang="0">
                  <a:pos x="489623" y="36347"/>
                </a:cxn>
                <a:cxn ang="0">
                  <a:pos x="469379" y="24574"/>
                </a:cxn>
                <a:cxn ang="0">
                  <a:pos x="42303" y="271157"/>
                </a:cxn>
                <a:cxn ang="0">
                  <a:pos x="62522" y="282917"/>
                </a:cxn>
                <a:cxn ang="0">
                  <a:pos x="489623" y="36347"/>
                </a:cxn>
              </a:cxnLst>
              <a:rect l="0" t="0" r="r" b="b"/>
              <a:pathLst>
                <a:path w="490220" h="283210">
                  <a:moveTo>
                    <a:pt x="447294" y="11747"/>
                  </a:moveTo>
                  <a:lnTo>
                    <a:pt x="427088" y="0"/>
                  </a:lnTo>
                  <a:lnTo>
                    <a:pt x="0" y="246583"/>
                  </a:lnTo>
                  <a:lnTo>
                    <a:pt x="20193" y="258318"/>
                  </a:lnTo>
                  <a:lnTo>
                    <a:pt x="447294" y="11747"/>
                  </a:lnTo>
                  <a:close/>
                </a:path>
                <a:path w="490220" h="283210">
                  <a:moveTo>
                    <a:pt x="489623" y="36347"/>
                  </a:moveTo>
                  <a:lnTo>
                    <a:pt x="469379" y="24574"/>
                  </a:lnTo>
                  <a:lnTo>
                    <a:pt x="42303" y="271157"/>
                  </a:lnTo>
                  <a:lnTo>
                    <a:pt x="62522" y="282917"/>
                  </a:lnTo>
                  <a:lnTo>
                    <a:pt x="489623" y="36347"/>
                  </a:lnTo>
                  <a:close/>
                </a:path>
              </a:pathLst>
            </a:custGeom>
            <a:solidFill>
              <a:srgbClr val="A4DBD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59" name="object 13"/>
            <p:cNvSpPr>
              <a:spLocks/>
            </p:cNvSpPr>
            <p:nvPr/>
          </p:nvSpPr>
          <p:spPr bwMode="auto">
            <a:xfrm>
              <a:off x="2278604" y="4506103"/>
              <a:ext cx="906780" cy="88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09" y="7289"/>
                </a:cxn>
                <a:cxn ang="0">
                  <a:pos x="906132" y="8280"/>
                </a:cxn>
                <a:cxn ang="0">
                  <a:pos x="906221" y="990"/>
                </a:cxn>
                <a:cxn ang="0">
                  <a:pos x="0" y="0"/>
                </a:cxn>
              </a:cxnLst>
              <a:rect l="0" t="0" r="r" b="b"/>
              <a:pathLst>
                <a:path w="906780" h="8889">
                  <a:moveTo>
                    <a:pt x="0" y="0"/>
                  </a:moveTo>
                  <a:lnTo>
                    <a:pt x="12509" y="7289"/>
                  </a:lnTo>
                  <a:lnTo>
                    <a:pt x="906132" y="8280"/>
                  </a:lnTo>
                  <a:lnTo>
                    <a:pt x="906221" y="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60" name="object 1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15257" y="4565900"/>
              <a:ext cx="226415" cy="6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object 15"/>
            <p:cNvSpPr>
              <a:spLocks/>
            </p:cNvSpPr>
            <p:nvPr/>
          </p:nvSpPr>
          <p:spPr bwMode="auto">
            <a:xfrm>
              <a:off x="2626025" y="4514138"/>
              <a:ext cx="356235" cy="200025"/>
            </a:xfrm>
            <a:custGeom>
              <a:avLst/>
              <a:gdLst/>
              <a:ahLst/>
              <a:cxnLst>
                <a:cxn ang="0">
                  <a:pos x="356095" y="25"/>
                </a:cxn>
                <a:cxn ang="0">
                  <a:pos x="338378" y="0"/>
                </a:cxn>
                <a:cxn ang="0">
                  <a:pos x="0" y="194627"/>
                </a:cxn>
                <a:cxn ang="0">
                  <a:pos x="8813" y="199771"/>
                </a:cxn>
                <a:cxn ang="0">
                  <a:pos x="356095" y="25"/>
                </a:cxn>
              </a:cxnLst>
              <a:rect l="0" t="0" r="r" b="b"/>
              <a:pathLst>
                <a:path w="356235" h="200025">
                  <a:moveTo>
                    <a:pt x="356095" y="25"/>
                  </a:moveTo>
                  <a:lnTo>
                    <a:pt x="338378" y="0"/>
                  </a:lnTo>
                  <a:lnTo>
                    <a:pt x="0" y="194627"/>
                  </a:lnTo>
                  <a:lnTo>
                    <a:pt x="8813" y="199771"/>
                  </a:lnTo>
                  <a:lnTo>
                    <a:pt x="356095" y="25"/>
                  </a:lnTo>
                  <a:close/>
                </a:path>
              </a:pathLst>
            </a:custGeom>
            <a:solidFill>
              <a:srgbClr val="BEE5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2" name="object 16"/>
            <p:cNvSpPr>
              <a:spLocks/>
            </p:cNvSpPr>
            <p:nvPr/>
          </p:nvSpPr>
          <p:spPr bwMode="auto">
            <a:xfrm>
              <a:off x="1880169" y="3690440"/>
              <a:ext cx="2161540" cy="1251585"/>
            </a:xfrm>
            <a:custGeom>
              <a:avLst/>
              <a:gdLst/>
              <a:ahLst/>
              <a:cxnLst>
                <a:cxn ang="0">
                  <a:pos x="0" y="823175"/>
                </a:cxn>
                <a:cxn ang="0">
                  <a:pos x="1021826" y="1086332"/>
                </a:cxn>
                <a:cxn ang="0">
                  <a:pos x="833803" y="1079944"/>
                </a:cxn>
                <a:cxn ang="0">
                  <a:pos x="647661" y="1074813"/>
                </a:cxn>
                <a:cxn ang="0">
                  <a:pos x="393217" y="822934"/>
                </a:cxn>
                <a:cxn ang="0">
                  <a:pos x="222630" y="815466"/>
                </a:cxn>
                <a:cxn ang="0">
                  <a:pos x="290614" y="763079"/>
                </a:cxn>
                <a:cxn ang="0">
                  <a:pos x="1198487" y="757974"/>
                </a:cxn>
                <a:cxn ang="0">
                  <a:pos x="1596296" y="754329"/>
                </a:cxn>
                <a:cxn ang="0">
                  <a:pos x="1469389" y="721131"/>
                </a:cxn>
                <a:cxn ang="0">
                  <a:pos x="444195" y="718477"/>
                </a:cxn>
                <a:cxn ang="0">
                  <a:pos x="1373781" y="665568"/>
                </a:cxn>
                <a:cxn ang="0">
                  <a:pos x="1393139" y="85839"/>
                </a:cxn>
                <a:cxn ang="0">
                  <a:pos x="1424330" y="0"/>
                </a:cxn>
                <a:cxn ang="0">
                  <a:pos x="754672" y="1023467"/>
                </a:cxn>
                <a:cxn ang="0">
                  <a:pos x="844753" y="1086332"/>
                </a:cxn>
                <a:cxn ang="0">
                  <a:pos x="1475851" y="823937"/>
                </a:cxn>
                <a:cxn ang="0">
                  <a:pos x="1101953" y="823721"/>
                </a:cxn>
                <a:cxn ang="0">
                  <a:pos x="656488" y="1079944"/>
                </a:cxn>
                <a:cxn ang="0">
                  <a:pos x="745769" y="1028585"/>
                </a:cxn>
                <a:cxn ang="0">
                  <a:pos x="1204823" y="754329"/>
                </a:cxn>
                <a:cxn ang="0">
                  <a:pos x="1114590" y="816444"/>
                </a:cxn>
                <a:cxn ang="0">
                  <a:pos x="1304569" y="823937"/>
                </a:cxn>
                <a:cxn ang="0">
                  <a:pos x="1596296" y="754329"/>
                </a:cxn>
                <a:cxn ang="0">
                  <a:pos x="299542" y="757974"/>
                </a:cxn>
                <a:cxn ang="0">
                  <a:pos x="1096873" y="816432"/>
                </a:cxn>
                <a:cxn ang="0">
                  <a:pos x="380403" y="815466"/>
                </a:cxn>
                <a:cxn ang="0">
                  <a:pos x="380707" y="815644"/>
                </a:cxn>
                <a:cxn ang="0">
                  <a:pos x="1572195" y="85839"/>
                </a:cxn>
                <a:cxn ang="0">
                  <a:pos x="1979510" y="426605"/>
                </a:cxn>
                <a:cxn ang="0">
                  <a:pos x="1653739" y="721131"/>
                </a:cxn>
                <a:cxn ang="0">
                  <a:pos x="1572195" y="85839"/>
                </a:cxn>
                <a:cxn ang="0">
                  <a:pos x="460171" y="696620"/>
                </a:cxn>
                <a:cxn ang="0">
                  <a:pos x="444195" y="718477"/>
                </a:cxn>
                <a:cxn ang="0">
                  <a:pos x="1053198" y="696620"/>
                </a:cxn>
                <a:cxn ang="0">
                  <a:pos x="1069238" y="665606"/>
                </a:cxn>
                <a:cxn ang="0">
                  <a:pos x="1464822" y="718477"/>
                </a:cxn>
                <a:cxn ang="0">
                  <a:pos x="1373781" y="665568"/>
                </a:cxn>
                <a:cxn ang="0">
                  <a:pos x="460336" y="665594"/>
                </a:cxn>
                <a:cxn ang="0">
                  <a:pos x="1053236" y="687450"/>
                </a:cxn>
                <a:cxn ang="0">
                  <a:pos x="1373846" y="665606"/>
                </a:cxn>
              </a:cxnLst>
              <a:rect l="0" t="0" r="r" b="b"/>
              <a:pathLst>
                <a:path w="2161540" h="1251585">
                  <a:moveTo>
                    <a:pt x="1424330" y="0"/>
                  </a:moveTo>
                  <a:lnTo>
                    <a:pt x="0" y="823175"/>
                  </a:lnTo>
                  <a:lnTo>
                    <a:pt x="736942" y="1250975"/>
                  </a:lnTo>
                  <a:lnTo>
                    <a:pt x="1021826" y="1086332"/>
                  </a:lnTo>
                  <a:lnTo>
                    <a:pt x="844753" y="1086332"/>
                  </a:lnTo>
                  <a:lnTo>
                    <a:pt x="833803" y="1079944"/>
                  </a:lnTo>
                  <a:lnTo>
                    <a:pt x="656488" y="1079944"/>
                  </a:lnTo>
                  <a:lnTo>
                    <a:pt x="647661" y="1074813"/>
                  </a:lnTo>
                  <a:lnTo>
                    <a:pt x="736955" y="1023442"/>
                  </a:lnTo>
                  <a:lnTo>
                    <a:pt x="393217" y="822934"/>
                  </a:lnTo>
                  <a:lnTo>
                    <a:pt x="222542" y="822756"/>
                  </a:lnTo>
                  <a:lnTo>
                    <a:pt x="222630" y="815466"/>
                  </a:lnTo>
                  <a:lnTo>
                    <a:pt x="380403" y="815466"/>
                  </a:lnTo>
                  <a:lnTo>
                    <a:pt x="290614" y="763079"/>
                  </a:lnTo>
                  <a:lnTo>
                    <a:pt x="299542" y="757974"/>
                  </a:lnTo>
                  <a:lnTo>
                    <a:pt x="1198487" y="757974"/>
                  </a:lnTo>
                  <a:lnTo>
                    <a:pt x="1204823" y="754329"/>
                  </a:lnTo>
                  <a:lnTo>
                    <a:pt x="1596296" y="754329"/>
                  </a:lnTo>
                  <a:lnTo>
                    <a:pt x="1653739" y="721131"/>
                  </a:lnTo>
                  <a:lnTo>
                    <a:pt x="1469389" y="721131"/>
                  </a:lnTo>
                  <a:lnTo>
                    <a:pt x="1464822" y="718477"/>
                  </a:lnTo>
                  <a:lnTo>
                    <a:pt x="444195" y="718477"/>
                  </a:lnTo>
                  <a:lnTo>
                    <a:pt x="444499" y="665568"/>
                  </a:lnTo>
                  <a:lnTo>
                    <a:pt x="1373781" y="665568"/>
                  </a:lnTo>
                  <a:lnTo>
                    <a:pt x="883018" y="380364"/>
                  </a:lnTo>
                  <a:lnTo>
                    <a:pt x="1393139" y="85839"/>
                  </a:lnTo>
                  <a:lnTo>
                    <a:pt x="1572195" y="85839"/>
                  </a:lnTo>
                  <a:lnTo>
                    <a:pt x="1424330" y="0"/>
                  </a:lnTo>
                  <a:close/>
                </a:path>
                <a:path w="2161540" h="1251585">
                  <a:moveTo>
                    <a:pt x="1101953" y="823721"/>
                  </a:moveTo>
                  <a:lnTo>
                    <a:pt x="754672" y="1023467"/>
                  </a:lnTo>
                  <a:lnTo>
                    <a:pt x="853681" y="1081214"/>
                  </a:lnTo>
                  <a:lnTo>
                    <a:pt x="844753" y="1086332"/>
                  </a:lnTo>
                  <a:lnTo>
                    <a:pt x="1021826" y="1086332"/>
                  </a:lnTo>
                  <a:lnTo>
                    <a:pt x="1475851" y="823937"/>
                  </a:lnTo>
                  <a:lnTo>
                    <a:pt x="1304569" y="823937"/>
                  </a:lnTo>
                  <a:lnTo>
                    <a:pt x="1101953" y="823721"/>
                  </a:lnTo>
                  <a:close/>
                </a:path>
                <a:path w="2161540" h="1251585">
                  <a:moveTo>
                    <a:pt x="745769" y="1028585"/>
                  </a:moveTo>
                  <a:lnTo>
                    <a:pt x="656488" y="1079944"/>
                  </a:lnTo>
                  <a:lnTo>
                    <a:pt x="833803" y="1079944"/>
                  </a:lnTo>
                  <a:lnTo>
                    <a:pt x="745769" y="1028585"/>
                  </a:lnTo>
                  <a:close/>
                </a:path>
                <a:path w="2161540" h="1251585">
                  <a:moveTo>
                    <a:pt x="1596296" y="754329"/>
                  </a:moveTo>
                  <a:lnTo>
                    <a:pt x="1204823" y="754329"/>
                  </a:lnTo>
                  <a:lnTo>
                    <a:pt x="1213662" y="759459"/>
                  </a:lnTo>
                  <a:lnTo>
                    <a:pt x="1114590" y="816444"/>
                  </a:lnTo>
                  <a:lnTo>
                    <a:pt x="1304645" y="816660"/>
                  </a:lnTo>
                  <a:lnTo>
                    <a:pt x="1304569" y="823937"/>
                  </a:lnTo>
                  <a:lnTo>
                    <a:pt x="1475851" y="823937"/>
                  </a:lnTo>
                  <a:lnTo>
                    <a:pt x="1596296" y="754329"/>
                  </a:lnTo>
                  <a:close/>
                </a:path>
                <a:path w="2161540" h="1251585">
                  <a:moveTo>
                    <a:pt x="1198487" y="757974"/>
                  </a:moveTo>
                  <a:lnTo>
                    <a:pt x="299542" y="757974"/>
                  </a:lnTo>
                  <a:lnTo>
                    <a:pt x="398437" y="815657"/>
                  </a:lnTo>
                  <a:lnTo>
                    <a:pt x="1096873" y="816432"/>
                  </a:lnTo>
                  <a:lnTo>
                    <a:pt x="1198487" y="757974"/>
                  </a:lnTo>
                  <a:close/>
                </a:path>
                <a:path w="2161540" h="1251585">
                  <a:moveTo>
                    <a:pt x="380403" y="815466"/>
                  </a:moveTo>
                  <a:lnTo>
                    <a:pt x="222630" y="815466"/>
                  </a:lnTo>
                  <a:lnTo>
                    <a:pt x="380707" y="815644"/>
                  </a:lnTo>
                  <a:lnTo>
                    <a:pt x="380403" y="815466"/>
                  </a:lnTo>
                  <a:close/>
                </a:path>
                <a:path w="2161540" h="1251585">
                  <a:moveTo>
                    <a:pt x="1572195" y="85839"/>
                  </a:moveTo>
                  <a:lnTo>
                    <a:pt x="1393139" y="85839"/>
                  </a:lnTo>
                  <a:lnTo>
                    <a:pt x="1979510" y="426605"/>
                  </a:lnTo>
                  <a:lnTo>
                    <a:pt x="1469389" y="721131"/>
                  </a:lnTo>
                  <a:lnTo>
                    <a:pt x="1653739" y="721131"/>
                  </a:lnTo>
                  <a:lnTo>
                    <a:pt x="2161273" y="427812"/>
                  </a:lnTo>
                  <a:lnTo>
                    <a:pt x="1572195" y="85839"/>
                  </a:lnTo>
                  <a:close/>
                </a:path>
                <a:path w="2161540" h="1251585">
                  <a:moveTo>
                    <a:pt x="1053198" y="696620"/>
                  </a:moveTo>
                  <a:lnTo>
                    <a:pt x="460171" y="696620"/>
                  </a:lnTo>
                  <a:lnTo>
                    <a:pt x="460044" y="718451"/>
                  </a:lnTo>
                  <a:lnTo>
                    <a:pt x="444195" y="718477"/>
                  </a:lnTo>
                  <a:lnTo>
                    <a:pt x="1053083" y="718477"/>
                  </a:lnTo>
                  <a:lnTo>
                    <a:pt x="1053198" y="696620"/>
                  </a:lnTo>
                  <a:close/>
                </a:path>
                <a:path w="2161540" h="1251585">
                  <a:moveTo>
                    <a:pt x="1373846" y="665606"/>
                  </a:moveTo>
                  <a:lnTo>
                    <a:pt x="1069238" y="665606"/>
                  </a:lnTo>
                  <a:lnTo>
                    <a:pt x="1068895" y="718477"/>
                  </a:lnTo>
                  <a:lnTo>
                    <a:pt x="1464822" y="718477"/>
                  </a:lnTo>
                  <a:lnTo>
                    <a:pt x="1373846" y="665606"/>
                  </a:lnTo>
                  <a:close/>
                </a:path>
                <a:path w="2161540" h="1251585">
                  <a:moveTo>
                    <a:pt x="1373781" y="665568"/>
                  </a:moveTo>
                  <a:lnTo>
                    <a:pt x="444499" y="665568"/>
                  </a:lnTo>
                  <a:lnTo>
                    <a:pt x="460336" y="665594"/>
                  </a:lnTo>
                  <a:lnTo>
                    <a:pt x="460222" y="687438"/>
                  </a:lnTo>
                  <a:lnTo>
                    <a:pt x="1053236" y="687450"/>
                  </a:lnTo>
                  <a:lnTo>
                    <a:pt x="1053338" y="665606"/>
                  </a:lnTo>
                  <a:lnTo>
                    <a:pt x="1373846" y="665606"/>
                  </a:lnTo>
                  <a:lnTo>
                    <a:pt x="1373781" y="665568"/>
                  </a:lnTo>
                  <a:close/>
                </a:path>
              </a:pathLst>
            </a:custGeom>
            <a:solidFill>
              <a:srgbClr val="6E3C9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3" name="object 17"/>
            <p:cNvSpPr>
              <a:spLocks/>
            </p:cNvSpPr>
            <p:nvPr/>
          </p:nvSpPr>
          <p:spPr bwMode="auto">
            <a:xfrm>
              <a:off x="2897073" y="3853941"/>
              <a:ext cx="869950" cy="504190"/>
            </a:xfrm>
            <a:custGeom>
              <a:avLst/>
              <a:gdLst/>
              <a:ahLst/>
              <a:cxnLst>
                <a:cxn ang="0">
                  <a:pos x="447332" y="11772"/>
                </a:cxn>
                <a:cxn ang="0">
                  <a:pos x="427075" y="0"/>
                </a:cxn>
                <a:cxn ang="0">
                  <a:pos x="0" y="246570"/>
                </a:cxn>
                <a:cxn ang="0">
                  <a:pos x="20243" y="258343"/>
                </a:cxn>
                <a:cxn ang="0">
                  <a:pos x="447332" y="11772"/>
                </a:cxn>
                <a:cxn ang="0">
                  <a:pos x="869492" y="262255"/>
                </a:cxn>
                <a:cxn ang="0">
                  <a:pos x="751624" y="193763"/>
                </a:cxn>
                <a:cxn ang="0">
                  <a:pos x="333425" y="435203"/>
                </a:cxn>
                <a:cxn ang="0">
                  <a:pos x="451294" y="503694"/>
                </a:cxn>
                <a:cxn ang="0">
                  <a:pos x="869492" y="262255"/>
                </a:cxn>
              </a:cxnLst>
              <a:rect l="0" t="0" r="r" b="b"/>
              <a:pathLst>
                <a:path w="869950" h="504189">
                  <a:moveTo>
                    <a:pt x="447332" y="11772"/>
                  </a:moveTo>
                  <a:lnTo>
                    <a:pt x="427075" y="0"/>
                  </a:lnTo>
                  <a:lnTo>
                    <a:pt x="0" y="246570"/>
                  </a:lnTo>
                  <a:lnTo>
                    <a:pt x="20243" y="258343"/>
                  </a:lnTo>
                  <a:lnTo>
                    <a:pt x="447332" y="11772"/>
                  </a:lnTo>
                  <a:close/>
                </a:path>
                <a:path w="869950" h="504189">
                  <a:moveTo>
                    <a:pt x="869492" y="262255"/>
                  </a:moveTo>
                  <a:lnTo>
                    <a:pt x="751624" y="193763"/>
                  </a:lnTo>
                  <a:lnTo>
                    <a:pt x="333425" y="435203"/>
                  </a:lnTo>
                  <a:lnTo>
                    <a:pt x="451294" y="503694"/>
                  </a:lnTo>
                  <a:lnTo>
                    <a:pt x="869492" y="262255"/>
                  </a:lnTo>
                  <a:close/>
                </a:path>
              </a:pathLst>
            </a:custGeom>
            <a:solidFill>
              <a:srgbClr val="A4DBD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4" name="object 18"/>
            <p:cNvSpPr>
              <a:spLocks/>
            </p:cNvSpPr>
            <p:nvPr/>
          </p:nvSpPr>
          <p:spPr bwMode="auto">
            <a:xfrm>
              <a:off x="2763182" y="3776289"/>
              <a:ext cx="1096645" cy="635635"/>
            </a:xfrm>
            <a:custGeom>
              <a:avLst/>
              <a:gdLst/>
              <a:ahLst/>
              <a:cxnLst>
                <a:cxn ang="0">
                  <a:pos x="0" y="294525"/>
                </a:cxn>
                <a:cxn ang="0">
                  <a:pos x="679775" y="581355"/>
                </a:cxn>
                <a:cxn ang="0">
                  <a:pos x="467321" y="512851"/>
                </a:cxn>
                <a:cxn ang="0">
                  <a:pos x="365658" y="458914"/>
                </a:cxn>
                <a:cxn ang="0">
                  <a:pos x="367631" y="434314"/>
                </a:cxn>
                <a:cxn ang="0">
                  <a:pos x="303123" y="422567"/>
                </a:cxn>
                <a:cxn ang="0">
                  <a:pos x="281050" y="409740"/>
                </a:cxn>
                <a:cxn ang="0">
                  <a:pos x="282989" y="385165"/>
                </a:cxn>
                <a:cxn ang="0">
                  <a:pos x="218516" y="373405"/>
                </a:cxn>
                <a:cxn ang="0">
                  <a:pos x="196430" y="360565"/>
                </a:cxn>
                <a:cxn ang="0">
                  <a:pos x="198451" y="335991"/>
                </a:cxn>
                <a:cxn ang="0">
                  <a:pos x="133896" y="324230"/>
                </a:cxn>
                <a:cxn ang="0">
                  <a:pos x="111823" y="311403"/>
                </a:cxn>
                <a:cxn ang="0">
                  <a:pos x="518693" y="53073"/>
                </a:cxn>
                <a:cxn ang="0">
                  <a:pos x="510133" y="0"/>
                </a:cxn>
                <a:cxn ang="0">
                  <a:pos x="885520" y="271398"/>
                </a:cxn>
                <a:cxn ang="0">
                  <a:pos x="585203" y="581355"/>
                </a:cxn>
                <a:cxn ang="0">
                  <a:pos x="1096505" y="340766"/>
                </a:cxn>
                <a:cxn ang="0">
                  <a:pos x="855265" y="200571"/>
                </a:cxn>
                <a:cxn ang="0">
                  <a:pos x="792746" y="212331"/>
                </a:cxn>
                <a:cxn ang="0">
                  <a:pos x="560741" y="458914"/>
                </a:cxn>
                <a:cxn ang="0">
                  <a:pos x="977141" y="271398"/>
                </a:cxn>
                <a:cxn ang="0">
                  <a:pos x="812978" y="175996"/>
                </a:cxn>
                <a:cxn ang="0">
                  <a:pos x="750417" y="187744"/>
                </a:cxn>
                <a:cxn ang="0">
                  <a:pos x="367631" y="434314"/>
                </a:cxn>
                <a:cxn ang="0">
                  <a:pos x="855265" y="200571"/>
                </a:cxn>
                <a:cxn ang="0">
                  <a:pos x="770648" y="151396"/>
                </a:cxn>
                <a:cxn ang="0">
                  <a:pos x="708126" y="163169"/>
                </a:cxn>
                <a:cxn ang="0">
                  <a:pos x="325340" y="409740"/>
                </a:cxn>
                <a:cxn ang="0">
                  <a:pos x="812978" y="175996"/>
                </a:cxn>
                <a:cxn ang="0">
                  <a:pos x="728362" y="126822"/>
                </a:cxn>
                <a:cxn ang="0">
                  <a:pos x="665848" y="138595"/>
                </a:cxn>
                <a:cxn ang="0">
                  <a:pos x="282989" y="385165"/>
                </a:cxn>
                <a:cxn ang="0">
                  <a:pos x="770648" y="151396"/>
                </a:cxn>
                <a:cxn ang="0">
                  <a:pos x="686075" y="102247"/>
                </a:cxn>
                <a:cxn ang="0">
                  <a:pos x="623519" y="113995"/>
                </a:cxn>
                <a:cxn ang="0">
                  <a:pos x="240754" y="360565"/>
                </a:cxn>
                <a:cxn ang="0">
                  <a:pos x="728362" y="126822"/>
                </a:cxn>
                <a:cxn ang="0">
                  <a:pos x="643745" y="77647"/>
                </a:cxn>
                <a:cxn ang="0">
                  <a:pos x="581228" y="89420"/>
                </a:cxn>
                <a:cxn ang="0">
                  <a:pos x="198451" y="335991"/>
                </a:cxn>
                <a:cxn ang="0">
                  <a:pos x="686075" y="102247"/>
                </a:cxn>
                <a:cxn ang="0">
                  <a:pos x="601459" y="53073"/>
                </a:cxn>
                <a:cxn ang="0">
                  <a:pos x="538899" y="64820"/>
                </a:cxn>
                <a:cxn ang="0">
                  <a:pos x="156112" y="311403"/>
                </a:cxn>
                <a:cxn ang="0">
                  <a:pos x="643745" y="77647"/>
                </a:cxn>
              </a:cxnLst>
              <a:rect l="0" t="0" r="r" b="b"/>
              <a:pathLst>
                <a:path w="1096645" h="635635">
                  <a:moveTo>
                    <a:pt x="510133" y="0"/>
                  </a:moveTo>
                  <a:lnTo>
                    <a:pt x="0" y="294525"/>
                  </a:lnTo>
                  <a:lnTo>
                    <a:pt x="586371" y="635279"/>
                  </a:lnTo>
                  <a:lnTo>
                    <a:pt x="679775" y="581355"/>
                  </a:lnTo>
                  <a:lnTo>
                    <a:pt x="585203" y="581355"/>
                  </a:lnTo>
                  <a:lnTo>
                    <a:pt x="467321" y="512851"/>
                  </a:lnTo>
                  <a:lnTo>
                    <a:pt x="560741" y="458914"/>
                  </a:lnTo>
                  <a:lnTo>
                    <a:pt x="365658" y="458914"/>
                  </a:lnTo>
                  <a:lnTo>
                    <a:pt x="345414" y="447141"/>
                  </a:lnTo>
                  <a:lnTo>
                    <a:pt x="367631" y="434314"/>
                  </a:lnTo>
                  <a:lnTo>
                    <a:pt x="323329" y="434314"/>
                  </a:lnTo>
                  <a:lnTo>
                    <a:pt x="303123" y="422567"/>
                  </a:lnTo>
                  <a:lnTo>
                    <a:pt x="325340" y="409740"/>
                  </a:lnTo>
                  <a:lnTo>
                    <a:pt x="281050" y="409740"/>
                  </a:lnTo>
                  <a:lnTo>
                    <a:pt x="260794" y="397979"/>
                  </a:lnTo>
                  <a:lnTo>
                    <a:pt x="282989" y="385165"/>
                  </a:lnTo>
                  <a:lnTo>
                    <a:pt x="238759" y="385165"/>
                  </a:lnTo>
                  <a:lnTo>
                    <a:pt x="218516" y="373405"/>
                  </a:lnTo>
                  <a:lnTo>
                    <a:pt x="240754" y="360565"/>
                  </a:lnTo>
                  <a:lnTo>
                    <a:pt x="196430" y="360565"/>
                  </a:lnTo>
                  <a:lnTo>
                    <a:pt x="176212" y="348830"/>
                  </a:lnTo>
                  <a:lnTo>
                    <a:pt x="198451" y="335991"/>
                  </a:lnTo>
                  <a:lnTo>
                    <a:pt x="154139" y="335991"/>
                  </a:lnTo>
                  <a:lnTo>
                    <a:pt x="133896" y="324230"/>
                  </a:lnTo>
                  <a:lnTo>
                    <a:pt x="156112" y="311403"/>
                  </a:lnTo>
                  <a:lnTo>
                    <a:pt x="111823" y="311403"/>
                  </a:lnTo>
                  <a:lnTo>
                    <a:pt x="91605" y="299656"/>
                  </a:lnTo>
                  <a:lnTo>
                    <a:pt x="518693" y="53073"/>
                  </a:lnTo>
                  <a:lnTo>
                    <a:pt x="601459" y="53073"/>
                  </a:lnTo>
                  <a:lnTo>
                    <a:pt x="510133" y="0"/>
                  </a:lnTo>
                  <a:close/>
                </a:path>
                <a:path w="1096645" h="635635">
                  <a:moveTo>
                    <a:pt x="977141" y="271398"/>
                  </a:moveTo>
                  <a:lnTo>
                    <a:pt x="885520" y="271398"/>
                  </a:lnTo>
                  <a:lnTo>
                    <a:pt x="1003401" y="339902"/>
                  </a:lnTo>
                  <a:lnTo>
                    <a:pt x="585203" y="581355"/>
                  </a:lnTo>
                  <a:lnTo>
                    <a:pt x="679775" y="581355"/>
                  </a:lnTo>
                  <a:lnTo>
                    <a:pt x="1096505" y="340766"/>
                  </a:lnTo>
                  <a:lnTo>
                    <a:pt x="977141" y="271398"/>
                  </a:lnTo>
                  <a:close/>
                </a:path>
                <a:path w="1096645" h="635635">
                  <a:moveTo>
                    <a:pt x="855265" y="200571"/>
                  </a:moveTo>
                  <a:lnTo>
                    <a:pt x="772490" y="200571"/>
                  </a:lnTo>
                  <a:lnTo>
                    <a:pt x="792746" y="212331"/>
                  </a:lnTo>
                  <a:lnTo>
                    <a:pt x="365658" y="458914"/>
                  </a:lnTo>
                  <a:lnTo>
                    <a:pt x="560741" y="458914"/>
                  </a:lnTo>
                  <a:lnTo>
                    <a:pt x="885520" y="271398"/>
                  </a:lnTo>
                  <a:lnTo>
                    <a:pt x="977141" y="271398"/>
                  </a:lnTo>
                  <a:lnTo>
                    <a:pt x="855265" y="200571"/>
                  </a:lnTo>
                  <a:close/>
                </a:path>
                <a:path w="1096645" h="635635">
                  <a:moveTo>
                    <a:pt x="812978" y="175996"/>
                  </a:moveTo>
                  <a:lnTo>
                    <a:pt x="730199" y="175996"/>
                  </a:lnTo>
                  <a:lnTo>
                    <a:pt x="750417" y="187744"/>
                  </a:lnTo>
                  <a:lnTo>
                    <a:pt x="323329" y="434314"/>
                  </a:lnTo>
                  <a:lnTo>
                    <a:pt x="367631" y="434314"/>
                  </a:lnTo>
                  <a:lnTo>
                    <a:pt x="772490" y="200571"/>
                  </a:lnTo>
                  <a:lnTo>
                    <a:pt x="855265" y="200571"/>
                  </a:lnTo>
                  <a:lnTo>
                    <a:pt x="812978" y="175996"/>
                  </a:lnTo>
                  <a:close/>
                </a:path>
                <a:path w="1096645" h="635635">
                  <a:moveTo>
                    <a:pt x="770648" y="151396"/>
                  </a:moveTo>
                  <a:lnTo>
                    <a:pt x="687882" y="151396"/>
                  </a:lnTo>
                  <a:lnTo>
                    <a:pt x="708126" y="163169"/>
                  </a:lnTo>
                  <a:lnTo>
                    <a:pt x="281050" y="409740"/>
                  </a:lnTo>
                  <a:lnTo>
                    <a:pt x="325340" y="409740"/>
                  </a:lnTo>
                  <a:lnTo>
                    <a:pt x="730199" y="175996"/>
                  </a:lnTo>
                  <a:lnTo>
                    <a:pt x="812978" y="175996"/>
                  </a:lnTo>
                  <a:lnTo>
                    <a:pt x="770648" y="151396"/>
                  </a:lnTo>
                  <a:close/>
                </a:path>
                <a:path w="1096645" h="635635">
                  <a:moveTo>
                    <a:pt x="728362" y="126822"/>
                  </a:moveTo>
                  <a:lnTo>
                    <a:pt x="645591" y="126822"/>
                  </a:lnTo>
                  <a:lnTo>
                    <a:pt x="665848" y="138595"/>
                  </a:lnTo>
                  <a:lnTo>
                    <a:pt x="238759" y="385165"/>
                  </a:lnTo>
                  <a:lnTo>
                    <a:pt x="282989" y="385165"/>
                  </a:lnTo>
                  <a:lnTo>
                    <a:pt x="687882" y="151396"/>
                  </a:lnTo>
                  <a:lnTo>
                    <a:pt x="770648" y="151396"/>
                  </a:lnTo>
                  <a:lnTo>
                    <a:pt x="728362" y="126822"/>
                  </a:lnTo>
                  <a:close/>
                </a:path>
                <a:path w="1096645" h="635635">
                  <a:moveTo>
                    <a:pt x="686075" y="102247"/>
                  </a:moveTo>
                  <a:lnTo>
                    <a:pt x="603300" y="102247"/>
                  </a:lnTo>
                  <a:lnTo>
                    <a:pt x="623519" y="113995"/>
                  </a:lnTo>
                  <a:lnTo>
                    <a:pt x="196430" y="360565"/>
                  </a:lnTo>
                  <a:lnTo>
                    <a:pt x="240754" y="360565"/>
                  </a:lnTo>
                  <a:lnTo>
                    <a:pt x="645591" y="126822"/>
                  </a:lnTo>
                  <a:lnTo>
                    <a:pt x="728362" y="126822"/>
                  </a:lnTo>
                  <a:lnTo>
                    <a:pt x="686075" y="102247"/>
                  </a:lnTo>
                  <a:close/>
                </a:path>
                <a:path w="1096645" h="635635">
                  <a:moveTo>
                    <a:pt x="643745" y="77647"/>
                  </a:moveTo>
                  <a:lnTo>
                    <a:pt x="560971" y="77647"/>
                  </a:lnTo>
                  <a:lnTo>
                    <a:pt x="581228" y="89420"/>
                  </a:lnTo>
                  <a:lnTo>
                    <a:pt x="154139" y="335991"/>
                  </a:lnTo>
                  <a:lnTo>
                    <a:pt x="198451" y="335991"/>
                  </a:lnTo>
                  <a:lnTo>
                    <a:pt x="603300" y="102247"/>
                  </a:lnTo>
                  <a:lnTo>
                    <a:pt x="686075" y="102247"/>
                  </a:lnTo>
                  <a:lnTo>
                    <a:pt x="643745" y="77647"/>
                  </a:lnTo>
                  <a:close/>
                </a:path>
                <a:path w="1096645" h="635635">
                  <a:moveTo>
                    <a:pt x="601459" y="53073"/>
                  </a:moveTo>
                  <a:lnTo>
                    <a:pt x="518693" y="53073"/>
                  </a:lnTo>
                  <a:lnTo>
                    <a:pt x="538899" y="64820"/>
                  </a:lnTo>
                  <a:lnTo>
                    <a:pt x="111823" y="311403"/>
                  </a:lnTo>
                  <a:lnTo>
                    <a:pt x="156112" y="311403"/>
                  </a:lnTo>
                  <a:lnTo>
                    <a:pt x="560971" y="77647"/>
                  </a:lnTo>
                  <a:lnTo>
                    <a:pt x="643745" y="77647"/>
                  </a:lnTo>
                  <a:lnTo>
                    <a:pt x="601459" y="53073"/>
                  </a:lnTo>
                  <a:close/>
                </a:path>
              </a:pathLst>
            </a:custGeom>
            <a:solidFill>
              <a:srgbClr val="E5F4F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5" name="object 19"/>
            <p:cNvSpPr>
              <a:spLocks/>
            </p:cNvSpPr>
            <p:nvPr/>
          </p:nvSpPr>
          <p:spPr bwMode="auto">
            <a:xfrm>
              <a:off x="2854794" y="3829367"/>
              <a:ext cx="616585" cy="356870"/>
            </a:xfrm>
            <a:custGeom>
              <a:avLst/>
              <a:gdLst/>
              <a:ahLst/>
              <a:cxnLst>
                <a:cxn ang="0">
                  <a:pos x="447281" y="11734"/>
                </a:cxn>
                <a:cxn ang="0">
                  <a:pos x="427075" y="0"/>
                </a:cxn>
                <a:cxn ang="0">
                  <a:pos x="0" y="246583"/>
                </a:cxn>
                <a:cxn ang="0">
                  <a:pos x="20205" y="258318"/>
                </a:cxn>
                <a:cxn ang="0">
                  <a:pos x="447281" y="11734"/>
                </a:cxn>
                <a:cxn ang="0">
                  <a:pos x="531901" y="60921"/>
                </a:cxn>
                <a:cxn ang="0">
                  <a:pos x="511683" y="49174"/>
                </a:cxn>
                <a:cxn ang="0">
                  <a:pos x="84607" y="295757"/>
                </a:cxn>
                <a:cxn ang="0">
                  <a:pos x="104825" y="307492"/>
                </a:cxn>
                <a:cxn ang="0">
                  <a:pos x="531901" y="60921"/>
                </a:cxn>
                <a:cxn ang="0">
                  <a:pos x="574230" y="85521"/>
                </a:cxn>
                <a:cxn ang="0">
                  <a:pos x="553974" y="73748"/>
                </a:cxn>
                <a:cxn ang="0">
                  <a:pos x="126898" y="320319"/>
                </a:cxn>
                <a:cxn ang="0">
                  <a:pos x="147129" y="332092"/>
                </a:cxn>
                <a:cxn ang="0">
                  <a:pos x="574230" y="85521"/>
                </a:cxn>
                <a:cxn ang="0">
                  <a:pos x="616521" y="110096"/>
                </a:cxn>
                <a:cxn ang="0">
                  <a:pos x="596265" y="98323"/>
                </a:cxn>
                <a:cxn ang="0">
                  <a:pos x="169189" y="344906"/>
                </a:cxn>
                <a:cxn ang="0">
                  <a:pos x="189433" y="356666"/>
                </a:cxn>
                <a:cxn ang="0">
                  <a:pos x="616521" y="110096"/>
                </a:cxn>
              </a:cxnLst>
              <a:rect l="0" t="0" r="r" b="b"/>
              <a:pathLst>
                <a:path w="616585" h="356870">
                  <a:moveTo>
                    <a:pt x="447281" y="11734"/>
                  </a:moveTo>
                  <a:lnTo>
                    <a:pt x="427075" y="0"/>
                  </a:lnTo>
                  <a:lnTo>
                    <a:pt x="0" y="246583"/>
                  </a:lnTo>
                  <a:lnTo>
                    <a:pt x="20205" y="258318"/>
                  </a:lnTo>
                  <a:lnTo>
                    <a:pt x="447281" y="11734"/>
                  </a:lnTo>
                  <a:close/>
                </a:path>
                <a:path w="616585" h="356870">
                  <a:moveTo>
                    <a:pt x="531901" y="60921"/>
                  </a:moveTo>
                  <a:lnTo>
                    <a:pt x="511683" y="49174"/>
                  </a:lnTo>
                  <a:lnTo>
                    <a:pt x="84607" y="295757"/>
                  </a:lnTo>
                  <a:lnTo>
                    <a:pt x="104825" y="307492"/>
                  </a:lnTo>
                  <a:lnTo>
                    <a:pt x="531901" y="60921"/>
                  </a:lnTo>
                  <a:close/>
                </a:path>
                <a:path w="616585" h="356870">
                  <a:moveTo>
                    <a:pt x="574230" y="85521"/>
                  </a:moveTo>
                  <a:lnTo>
                    <a:pt x="553974" y="73748"/>
                  </a:lnTo>
                  <a:lnTo>
                    <a:pt x="126898" y="320319"/>
                  </a:lnTo>
                  <a:lnTo>
                    <a:pt x="147129" y="332092"/>
                  </a:lnTo>
                  <a:lnTo>
                    <a:pt x="574230" y="85521"/>
                  </a:lnTo>
                  <a:close/>
                </a:path>
                <a:path w="616585" h="356870">
                  <a:moveTo>
                    <a:pt x="616521" y="110096"/>
                  </a:moveTo>
                  <a:lnTo>
                    <a:pt x="596265" y="98323"/>
                  </a:lnTo>
                  <a:lnTo>
                    <a:pt x="169189" y="344906"/>
                  </a:lnTo>
                  <a:lnTo>
                    <a:pt x="189433" y="356666"/>
                  </a:lnTo>
                  <a:lnTo>
                    <a:pt x="616521" y="110096"/>
                  </a:lnTo>
                  <a:close/>
                </a:path>
              </a:pathLst>
            </a:custGeom>
            <a:solidFill>
              <a:srgbClr val="A4DBD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6" name="object 20"/>
            <p:cNvSpPr>
              <a:spLocks/>
            </p:cNvSpPr>
            <p:nvPr/>
          </p:nvSpPr>
          <p:spPr bwMode="auto">
            <a:xfrm>
              <a:off x="2340330" y="4356049"/>
              <a:ext cx="753745" cy="151130"/>
            </a:xfrm>
            <a:custGeom>
              <a:avLst/>
              <a:gdLst/>
              <a:ahLst/>
              <a:cxnLst>
                <a:cxn ang="0">
                  <a:pos x="609066" y="0"/>
                </a:cxn>
                <a:cxn ang="0">
                  <a:pos x="593178" y="0"/>
                </a:cxn>
                <a:cxn ang="0">
                  <a:pos x="593064" y="21844"/>
                </a:cxn>
                <a:cxn ang="0">
                  <a:pos x="50" y="21844"/>
                </a:cxn>
                <a:cxn ang="0">
                  <a:pos x="0" y="31026"/>
                </a:cxn>
                <a:cxn ang="0">
                  <a:pos x="593026" y="31026"/>
                </a:cxn>
                <a:cxn ang="0">
                  <a:pos x="592924" y="52870"/>
                </a:cxn>
                <a:cxn ang="0">
                  <a:pos x="608736" y="52870"/>
                </a:cxn>
                <a:cxn ang="0">
                  <a:pos x="609066" y="0"/>
                </a:cxn>
                <a:cxn ang="0">
                  <a:pos x="753491" y="93853"/>
                </a:cxn>
                <a:cxn ang="0">
                  <a:pos x="744664" y="88722"/>
                </a:cxn>
                <a:cxn ang="0">
                  <a:pos x="636701" y="150825"/>
                </a:cxn>
                <a:cxn ang="0">
                  <a:pos x="654418" y="150837"/>
                </a:cxn>
                <a:cxn ang="0">
                  <a:pos x="753491" y="93853"/>
                </a:cxn>
              </a:cxnLst>
              <a:rect l="0" t="0" r="r" b="b"/>
              <a:pathLst>
                <a:path w="753744" h="151129">
                  <a:moveTo>
                    <a:pt x="609066" y="0"/>
                  </a:moveTo>
                  <a:lnTo>
                    <a:pt x="593178" y="0"/>
                  </a:lnTo>
                  <a:lnTo>
                    <a:pt x="593064" y="21844"/>
                  </a:lnTo>
                  <a:lnTo>
                    <a:pt x="50" y="21844"/>
                  </a:lnTo>
                  <a:lnTo>
                    <a:pt x="0" y="31026"/>
                  </a:lnTo>
                  <a:lnTo>
                    <a:pt x="593026" y="31026"/>
                  </a:lnTo>
                  <a:lnTo>
                    <a:pt x="592924" y="52870"/>
                  </a:lnTo>
                  <a:lnTo>
                    <a:pt x="608736" y="52870"/>
                  </a:lnTo>
                  <a:lnTo>
                    <a:pt x="609066" y="0"/>
                  </a:lnTo>
                  <a:close/>
                </a:path>
                <a:path w="753744" h="151129">
                  <a:moveTo>
                    <a:pt x="753491" y="93853"/>
                  </a:moveTo>
                  <a:lnTo>
                    <a:pt x="744664" y="88722"/>
                  </a:lnTo>
                  <a:lnTo>
                    <a:pt x="636701" y="150825"/>
                  </a:lnTo>
                  <a:lnTo>
                    <a:pt x="654418" y="150837"/>
                  </a:lnTo>
                  <a:lnTo>
                    <a:pt x="753491" y="93853"/>
                  </a:lnTo>
                  <a:close/>
                </a:path>
              </a:pathLst>
            </a:custGeom>
            <a:solidFill>
              <a:srgbClr val="BEE5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7" name="object 21"/>
            <p:cNvSpPr>
              <a:spLocks/>
            </p:cNvSpPr>
            <p:nvPr/>
          </p:nvSpPr>
          <p:spPr bwMode="auto">
            <a:xfrm>
              <a:off x="1678580" y="3576124"/>
              <a:ext cx="1626235" cy="937894"/>
            </a:xfrm>
            <a:custGeom>
              <a:avLst/>
              <a:gdLst/>
              <a:ahLst/>
              <a:cxnLst>
                <a:cxn ang="0">
                  <a:pos x="1424355" y="0"/>
                </a:cxn>
                <a:cxn ang="0">
                  <a:pos x="0" y="823188"/>
                </a:cxn>
                <a:cxn ang="0">
                  <a:pos x="201587" y="937488"/>
                </a:cxn>
                <a:cxn ang="0">
                  <a:pos x="1625942" y="114300"/>
                </a:cxn>
                <a:cxn ang="0">
                  <a:pos x="1424355" y="0"/>
                </a:cxn>
              </a:cxnLst>
              <a:rect l="0" t="0" r="r" b="b"/>
              <a:pathLst>
                <a:path w="1626235" h="937895">
                  <a:moveTo>
                    <a:pt x="1424355" y="0"/>
                  </a:moveTo>
                  <a:lnTo>
                    <a:pt x="0" y="823188"/>
                  </a:lnTo>
                  <a:lnTo>
                    <a:pt x="201587" y="937488"/>
                  </a:lnTo>
                  <a:lnTo>
                    <a:pt x="1625942" y="114300"/>
                  </a:lnTo>
                  <a:lnTo>
                    <a:pt x="1424355" y="0"/>
                  </a:lnTo>
                  <a:close/>
                </a:path>
              </a:pathLst>
            </a:custGeom>
            <a:solidFill>
              <a:srgbClr val="638F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8" name="object 22"/>
            <p:cNvSpPr>
              <a:spLocks/>
            </p:cNvSpPr>
            <p:nvPr/>
          </p:nvSpPr>
          <p:spPr bwMode="auto">
            <a:xfrm>
              <a:off x="2170773" y="4448416"/>
              <a:ext cx="793750" cy="328930"/>
            </a:xfrm>
            <a:custGeom>
              <a:avLst/>
              <a:gdLst/>
              <a:ahLst/>
              <a:cxnLst>
                <a:cxn ang="0">
                  <a:pos x="793623" y="65722"/>
                </a:cxn>
                <a:cxn ang="0">
                  <a:pos x="570890" y="65493"/>
                </a:cxn>
                <a:cxn ang="0">
                  <a:pos x="570890" y="118402"/>
                </a:cxn>
                <a:cxn ang="0">
                  <a:pos x="458127" y="183261"/>
                </a:cxn>
                <a:cxn ang="0">
                  <a:pos x="455066" y="183235"/>
                </a:cxn>
                <a:cxn ang="0">
                  <a:pos x="344678" y="118859"/>
                </a:cxn>
                <a:cxn ang="0">
                  <a:pos x="344474" y="118275"/>
                </a:cxn>
                <a:cxn ang="0">
                  <a:pos x="345478" y="117703"/>
                </a:cxn>
                <a:cxn ang="0">
                  <a:pos x="346202" y="117563"/>
                </a:cxn>
                <a:cxn ang="0">
                  <a:pos x="570306" y="117525"/>
                </a:cxn>
                <a:cxn ang="0">
                  <a:pos x="570890" y="118402"/>
                </a:cxn>
                <a:cxn ang="0">
                  <a:pos x="570890" y="65493"/>
                </a:cxn>
                <a:cxn ang="0">
                  <a:pos x="120332" y="64998"/>
                </a:cxn>
                <a:cxn ang="0">
                  <a:pos x="8928" y="0"/>
                </a:cxn>
                <a:cxn ang="0">
                  <a:pos x="0" y="5118"/>
                </a:cxn>
                <a:cxn ang="0">
                  <a:pos x="554151" y="328358"/>
                </a:cxn>
                <a:cxn ang="0">
                  <a:pos x="563079" y="323240"/>
                </a:cxn>
                <a:cxn ang="0">
                  <a:pos x="455256" y="260350"/>
                </a:cxn>
                <a:cxn ang="0">
                  <a:pos x="589280" y="183261"/>
                </a:cxn>
                <a:cxn ang="0">
                  <a:pos x="703605" y="117500"/>
                </a:cxn>
                <a:cxn ang="0">
                  <a:pos x="793623" y="65722"/>
                </a:cxn>
              </a:cxnLst>
              <a:rect l="0" t="0" r="r" b="b"/>
              <a:pathLst>
                <a:path w="793750" h="328929">
                  <a:moveTo>
                    <a:pt x="793623" y="65722"/>
                  </a:moveTo>
                  <a:lnTo>
                    <a:pt x="570890" y="65493"/>
                  </a:lnTo>
                  <a:lnTo>
                    <a:pt x="570890" y="118402"/>
                  </a:lnTo>
                  <a:lnTo>
                    <a:pt x="458127" y="183261"/>
                  </a:lnTo>
                  <a:lnTo>
                    <a:pt x="455066" y="183235"/>
                  </a:lnTo>
                  <a:lnTo>
                    <a:pt x="344678" y="118859"/>
                  </a:lnTo>
                  <a:lnTo>
                    <a:pt x="344474" y="118275"/>
                  </a:lnTo>
                  <a:lnTo>
                    <a:pt x="345478" y="117703"/>
                  </a:lnTo>
                  <a:lnTo>
                    <a:pt x="346202" y="117563"/>
                  </a:lnTo>
                  <a:lnTo>
                    <a:pt x="570306" y="117525"/>
                  </a:lnTo>
                  <a:lnTo>
                    <a:pt x="570890" y="118402"/>
                  </a:lnTo>
                  <a:lnTo>
                    <a:pt x="570890" y="65493"/>
                  </a:lnTo>
                  <a:lnTo>
                    <a:pt x="120332" y="64998"/>
                  </a:lnTo>
                  <a:lnTo>
                    <a:pt x="8928" y="0"/>
                  </a:lnTo>
                  <a:lnTo>
                    <a:pt x="0" y="5118"/>
                  </a:lnTo>
                  <a:lnTo>
                    <a:pt x="554151" y="328358"/>
                  </a:lnTo>
                  <a:lnTo>
                    <a:pt x="563079" y="323240"/>
                  </a:lnTo>
                  <a:lnTo>
                    <a:pt x="455256" y="260350"/>
                  </a:lnTo>
                  <a:lnTo>
                    <a:pt x="589280" y="183261"/>
                  </a:lnTo>
                  <a:lnTo>
                    <a:pt x="703605" y="117500"/>
                  </a:lnTo>
                  <a:lnTo>
                    <a:pt x="793623" y="65722"/>
                  </a:lnTo>
                  <a:close/>
                </a:path>
              </a:pathLst>
            </a:custGeom>
            <a:solidFill>
              <a:srgbClr val="BEE5E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69" name="object 23"/>
            <p:cNvSpPr>
              <a:spLocks/>
            </p:cNvSpPr>
            <p:nvPr/>
          </p:nvSpPr>
          <p:spPr bwMode="auto">
            <a:xfrm>
              <a:off x="2769394" y="3575941"/>
              <a:ext cx="1429385" cy="1461770"/>
            </a:xfrm>
            <a:custGeom>
              <a:avLst/>
              <a:gdLst/>
              <a:ahLst/>
              <a:cxnLst>
                <a:cxn ang="0">
                  <a:pos x="333095" y="0"/>
                </a:cxn>
                <a:cxn ang="0">
                  <a:pos x="0" y="1461363"/>
                </a:cxn>
                <a:cxn ang="0">
                  <a:pos x="1429054" y="637070"/>
                </a:cxn>
                <a:cxn ang="0">
                  <a:pos x="333095" y="0"/>
                </a:cxn>
              </a:cxnLst>
              <a:rect l="0" t="0" r="r" b="b"/>
              <a:pathLst>
                <a:path w="1429385" h="1461770">
                  <a:moveTo>
                    <a:pt x="333095" y="0"/>
                  </a:moveTo>
                  <a:lnTo>
                    <a:pt x="0" y="1461363"/>
                  </a:lnTo>
                  <a:lnTo>
                    <a:pt x="1429054" y="637070"/>
                  </a:lnTo>
                  <a:lnTo>
                    <a:pt x="333095" y="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70" name="object 2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62443" y="3439985"/>
              <a:ext cx="349770" cy="13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1" name="object 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451016" y="3479769"/>
              <a:ext cx="224585" cy="10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2" name="object 26"/>
            <p:cNvSpPr>
              <a:spLocks/>
            </p:cNvSpPr>
            <p:nvPr/>
          </p:nvSpPr>
          <p:spPr bwMode="auto">
            <a:xfrm>
              <a:off x="1543335" y="3019432"/>
              <a:ext cx="81280" cy="478790"/>
            </a:xfrm>
            <a:custGeom>
              <a:avLst/>
              <a:gdLst/>
              <a:ahLst/>
              <a:cxnLst>
                <a:cxn ang="0">
                  <a:pos x="68376" y="0"/>
                </a:cxn>
                <a:cxn ang="0">
                  <a:pos x="7670" y="19367"/>
                </a:cxn>
                <a:cxn ang="0">
                  <a:pos x="0" y="106210"/>
                </a:cxn>
                <a:cxn ang="0">
                  <a:pos x="14211" y="266725"/>
                </a:cxn>
                <a:cxn ang="0">
                  <a:pos x="20713" y="466102"/>
                </a:cxn>
                <a:cxn ang="0">
                  <a:pos x="37190" y="475467"/>
                </a:cxn>
                <a:cxn ang="0">
                  <a:pos x="48371" y="478391"/>
                </a:cxn>
                <a:cxn ang="0">
                  <a:pos x="59375" y="474698"/>
                </a:cxn>
                <a:cxn ang="0">
                  <a:pos x="75323" y="464210"/>
                </a:cxn>
                <a:cxn ang="0">
                  <a:pos x="80987" y="250558"/>
                </a:cxn>
                <a:cxn ang="0">
                  <a:pos x="79699" y="182849"/>
                </a:cxn>
                <a:cxn ang="0">
                  <a:pos x="78679" y="144229"/>
                </a:cxn>
                <a:cxn ang="0">
                  <a:pos x="77398" y="120250"/>
                </a:cxn>
                <a:cxn ang="0">
                  <a:pos x="71762" y="54746"/>
                </a:cxn>
                <a:cxn ang="0">
                  <a:pos x="69649" y="24545"/>
                </a:cxn>
                <a:cxn ang="0">
                  <a:pos x="68376" y="0"/>
                </a:cxn>
              </a:cxnLst>
              <a:rect l="0" t="0" r="r" b="b"/>
              <a:pathLst>
                <a:path w="81280" h="478789">
                  <a:moveTo>
                    <a:pt x="68376" y="0"/>
                  </a:moveTo>
                  <a:lnTo>
                    <a:pt x="7670" y="19367"/>
                  </a:lnTo>
                  <a:lnTo>
                    <a:pt x="0" y="106210"/>
                  </a:lnTo>
                  <a:lnTo>
                    <a:pt x="14211" y="266725"/>
                  </a:lnTo>
                  <a:lnTo>
                    <a:pt x="20713" y="466102"/>
                  </a:lnTo>
                  <a:lnTo>
                    <a:pt x="37190" y="475467"/>
                  </a:lnTo>
                  <a:lnTo>
                    <a:pt x="48371" y="478391"/>
                  </a:lnTo>
                  <a:lnTo>
                    <a:pt x="59375" y="474698"/>
                  </a:lnTo>
                  <a:lnTo>
                    <a:pt x="75323" y="464210"/>
                  </a:lnTo>
                  <a:lnTo>
                    <a:pt x="80987" y="250558"/>
                  </a:lnTo>
                  <a:lnTo>
                    <a:pt x="79699" y="182849"/>
                  </a:lnTo>
                  <a:lnTo>
                    <a:pt x="78679" y="144229"/>
                  </a:lnTo>
                  <a:lnTo>
                    <a:pt x="77398" y="120250"/>
                  </a:lnTo>
                  <a:lnTo>
                    <a:pt x="71762" y="54746"/>
                  </a:lnTo>
                  <a:lnTo>
                    <a:pt x="69649" y="24545"/>
                  </a:lnTo>
                  <a:lnTo>
                    <a:pt x="68376" y="0"/>
                  </a:lnTo>
                  <a:close/>
                </a:path>
              </a:pathLst>
            </a:custGeom>
            <a:solidFill>
              <a:srgbClr val="638F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3" name="object 27"/>
            <p:cNvSpPr>
              <a:spLocks/>
            </p:cNvSpPr>
            <p:nvPr/>
          </p:nvSpPr>
          <p:spPr bwMode="auto">
            <a:xfrm>
              <a:off x="1602014" y="3116905"/>
              <a:ext cx="22860" cy="374650"/>
            </a:xfrm>
            <a:custGeom>
              <a:avLst/>
              <a:gdLst/>
              <a:ahLst/>
              <a:cxnLst>
                <a:cxn ang="0">
                  <a:pos x="16738" y="0"/>
                </a:cxn>
                <a:cxn ang="0">
                  <a:pos x="15989" y="23123"/>
                </a:cxn>
                <a:cxn ang="0">
                  <a:pos x="12674" y="92506"/>
                </a:cxn>
                <a:cxn ang="0">
                  <a:pos x="11539" y="149329"/>
                </a:cxn>
                <a:cxn ang="0">
                  <a:pos x="10618" y="177996"/>
                </a:cxn>
                <a:cxn ang="0">
                  <a:pos x="8585" y="206552"/>
                </a:cxn>
                <a:cxn ang="0">
                  <a:pos x="7313" y="248999"/>
                </a:cxn>
                <a:cxn ang="0">
                  <a:pos x="5640" y="290417"/>
                </a:cxn>
                <a:cxn ang="0">
                  <a:pos x="3293" y="331797"/>
                </a:cxn>
                <a:cxn ang="0">
                  <a:pos x="0" y="374129"/>
                </a:cxn>
                <a:cxn ang="0">
                  <a:pos x="5422" y="372859"/>
                </a:cxn>
                <a:cxn ang="0">
                  <a:pos x="11049" y="370624"/>
                </a:cxn>
                <a:cxn ang="0">
                  <a:pos x="16649" y="366737"/>
                </a:cxn>
                <a:cxn ang="0">
                  <a:pos x="22301" y="153085"/>
                </a:cxn>
                <a:cxn ang="0">
                  <a:pos x="21042" y="86500"/>
                </a:cxn>
                <a:cxn ang="0">
                  <a:pos x="20043" y="48358"/>
                </a:cxn>
                <a:cxn ang="0">
                  <a:pos x="18782" y="24308"/>
                </a:cxn>
                <a:cxn ang="0">
                  <a:pos x="16738" y="0"/>
                </a:cxn>
              </a:cxnLst>
              <a:rect l="0" t="0" r="r" b="b"/>
              <a:pathLst>
                <a:path w="22859" h="374650">
                  <a:moveTo>
                    <a:pt x="16738" y="0"/>
                  </a:moveTo>
                  <a:lnTo>
                    <a:pt x="15989" y="23123"/>
                  </a:lnTo>
                  <a:lnTo>
                    <a:pt x="12674" y="92506"/>
                  </a:lnTo>
                  <a:lnTo>
                    <a:pt x="11539" y="149329"/>
                  </a:lnTo>
                  <a:lnTo>
                    <a:pt x="10618" y="177996"/>
                  </a:lnTo>
                  <a:lnTo>
                    <a:pt x="8585" y="206552"/>
                  </a:lnTo>
                  <a:lnTo>
                    <a:pt x="7313" y="248999"/>
                  </a:lnTo>
                  <a:lnTo>
                    <a:pt x="5640" y="290417"/>
                  </a:lnTo>
                  <a:lnTo>
                    <a:pt x="3293" y="331797"/>
                  </a:lnTo>
                  <a:lnTo>
                    <a:pt x="0" y="374129"/>
                  </a:lnTo>
                  <a:lnTo>
                    <a:pt x="5422" y="372859"/>
                  </a:lnTo>
                  <a:lnTo>
                    <a:pt x="11049" y="370624"/>
                  </a:lnTo>
                  <a:lnTo>
                    <a:pt x="16649" y="366737"/>
                  </a:lnTo>
                  <a:lnTo>
                    <a:pt x="22301" y="153085"/>
                  </a:lnTo>
                  <a:lnTo>
                    <a:pt x="21042" y="86500"/>
                  </a:lnTo>
                  <a:lnTo>
                    <a:pt x="20043" y="48358"/>
                  </a:lnTo>
                  <a:lnTo>
                    <a:pt x="18782" y="24308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4" name="object 28"/>
            <p:cNvSpPr>
              <a:spLocks/>
            </p:cNvSpPr>
            <p:nvPr/>
          </p:nvSpPr>
          <p:spPr bwMode="auto">
            <a:xfrm>
              <a:off x="1446601" y="3041274"/>
              <a:ext cx="129539" cy="485775"/>
            </a:xfrm>
            <a:custGeom>
              <a:avLst/>
              <a:gdLst/>
              <a:ahLst/>
              <a:cxnLst>
                <a:cxn ang="0">
                  <a:pos x="6308" y="0"/>
                </a:cxn>
                <a:cxn ang="0">
                  <a:pos x="1900" y="12499"/>
                </a:cxn>
                <a:cxn ang="0">
                  <a:pos x="0" y="27273"/>
                </a:cxn>
                <a:cxn ang="0">
                  <a:pos x="218" y="53867"/>
                </a:cxn>
                <a:cxn ang="0">
                  <a:pos x="2168" y="101828"/>
                </a:cxn>
                <a:cxn ang="0">
                  <a:pos x="9242" y="260083"/>
                </a:cxn>
                <a:cxn ang="0">
                  <a:pos x="4416" y="470662"/>
                </a:cxn>
                <a:cxn ang="0">
                  <a:pos x="21789" y="482015"/>
                </a:cxn>
                <a:cxn ang="0">
                  <a:pos x="32770" y="485714"/>
                </a:cxn>
                <a:cxn ang="0">
                  <a:pos x="42030" y="481684"/>
                </a:cxn>
                <a:cxn ang="0">
                  <a:pos x="54238" y="469849"/>
                </a:cxn>
                <a:cxn ang="0">
                  <a:pos x="83207" y="260286"/>
                </a:cxn>
                <a:cxn ang="0">
                  <a:pos x="104403" y="86741"/>
                </a:cxn>
                <a:cxn ang="0">
                  <a:pos x="129219" y="5334"/>
                </a:cxn>
                <a:cxn ang="0">
                  <a:pos x="6308" y="0"/>
                </a:cxn>
              </a:cxnLst>
              <a:rect l="0" t="0" r="r" b="b"/>
              <a:pathLst>
                <a:path w="129540" h="485775">
                  <a:moveTo>
                    <a:pt x="6308" y="0"/>
                  </a:moveTo>
                  <a:lnTo>
                    <a:pt x="1900" y="12499"/>
                  </a:lnTo>
                  <a:lnTo>
                    <a:pt x="0" y="27273"/>
                  </a:lnTo>
                  <a:lnTo>
                    <a:pt x="218" y="53867"/>
                  </a:lnTo>
                  <a:lnTo>
                    <a:pt x="2168" y="101828"/>
                  </a:lnTo>
                  <a:lnTo>
                    <a:pt x="9242" y="260083"/>
                  </a:lnTo>
                  <a:lnTo>
                    <a:pt x="4416" y="470662"/>
                  </a:lnTo>
                  <a:lnTo>
                    <a:pt x="21789" y="482015"/>
                  </a:lnTo>
                  <a:lnTo>
                    <a:pt x="32770" y="485714"/>
                  </a:lnTo>
                  <a:lnTo>
                    <a:pt x="42030" y="481684"/>
                  </a:lnTo>
                  <a:lnTo>
                    <a:pt x="54238" y="469849"/>
                  </a:lnTo>
                  <a:lnTo>
                    <a:pt x="83207" y="260286"/>
                  </a:lnTo>
                  <a:lnTo>
                    <a:pt x="104403" y="86741"/>
                  </a:lnTo>
                  <a:lnTo>
                    <a:pt x="129219" y="5334"/>
                  </a:lnTo>
                  <a:lnTo>
                    <a:pt x="6308" y="0"/>
                  </a:lnTo>
                  <a:close/>
                </a:path>
              </a:pathLst>
            </a:custGeom>
            <a:solidFill>
              <a:srgbClr val="638F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5" name="object 29"/>
            <p:cNvSpPr>
              <a:spLocks/>
            </p:cNvSpPr>
            <p:nvPr/>
          </p:nvSpPr>
          <p:spPr bwMode="auto">
            <a:xfrm>
              <a:off x="1446593" y="3041281"/>
              <a:ext cx="116205" cy="479425"/>
            </a:xfrm>
            <a:custGeom>
              <a:avLst/>
              <a:gdLst/>
              <a:ahLst/>
              <a:cxnLst>
                <a:cxn ang="0">
                  <a:pos x="30162" y="1028"/>
                </a:cxn>
                <a:cxn ang="0">
                  <a:pos x="6311" y="0"/>
                </a:cxn>
                <a:cxn ang="0">
                  <a:pos x="1905" y="12496"/>
                </a:cxn>
                <a:cxn ang="0">
                  <a:pos x="0" y="27266"/>
                </a:cxn>
                <a:cxn ang="0">
                  <a:pos x="215" y="53860"/>
                </a:cxn>
                <a:cxn ang="0">
                  <a:pos x="2171" y="101828"/>
                </a:cxn>
                <a:cxn ang="0">
                  <a:pos x="9245" y="260083"/>
                </a:cxn>
                <a:cxn ang="0">
                  <a:pos x="4419" y="470662"/>
                </a:cxn>
                <a:cxn ang="0">
                  <a:pos x="8191" y="473202"/>
                </a:cxn>
                <a:cxn ang="0">
                  <a:pos x="13906" y="475564"/>
                </a:cxn>
                <a:cxn ang="0">
                  <a:pos x="14338" y="468934"/>
                </a:cxn>
                <a:cxn ang="0">
                  <a:pos x="14833" y="462318"/>
                </a:cxn>
                <a:cxn ang="0">
                  <a:pos x="15379" y="455701"/>
                </a:cxn>
                <a:cxn ang="0">
                  <a:pos x="15976" y="449097"/>
                </a:cxn>
                <a:cxn ang="0">
                  <a:pos x="16306" y="400888"/>
                </a:cxn>
                <a:cxn ang="0">
                  <a:pos x="17297" y="353695"/>
                </a:cxn>
                <a:cxn ang="0">
                  <a:pos x="18516" y="306476"/>
                </a:cxn>
                <a:cxn ang="0">
                  <a:pos x="20053" y="234746"/>
                </a:cxn>
                <a:cxn ang="0">
                  <a:pos x="20739" y="211404"/>
                </a:cxn>
                <a:cxn ang="0">
                  <a:pos x="21640" y="188125"/>
                </a:cxn>
                <a:cxn ang="0">
                  <a:pos x="22783" y="164858"/>
                </a:cxn>
                <a:cxn ang="0">
                  <a:pos x="18770" y="132245"/>
                </a:cxn>
                <a:cxn ang="0">
                  <a:pos x="18262" y="99504"/>
                </a:cxn>
                <a:cxn ang="0">
                  <a:pos x="20472" y="66738"/>
                </a:cxn>
                <a:cxn ang="0">
                  <a:pos x="24676" y="34036"/>
                </a:cxn>
                <a:cxn ang="0">
                  <a:pos x="24460" y="27266"/>
                </a:cxn>
                <a:cxn ang="0">
                  <a:pos x="24257" y="22136"/>
                </a:cxn>
                <a:cxn ang="0">
                  <a:pos x="25590" y="17513"/>
                </a:cxn>
                <a:cxn ang="0">
                  <a:pos x="27940" y="13779"/>
                </a:cxn>
                <a:cxn ang="0">
                  <a:pos x="30162" y="1028"/>
                </a:cxn>
                <a:cxn ang="0">
                  <a:pos x="115697" y="103771"/>
                </a:cxn>
                <a:cxn ang="0">
                  <a:pos x="84683" y="149504"/>
                </a:cxn>
                <a:cxn ang="0">
                  <a:pos x="73660" y="223735"/>
                </a:cxn>
                <a:cxn ang="0">
                  <a:pos x="68935" y="253911"/>
                </a:cxn>
                <a:cxn ang="0">
                  <a:pos x="69240" y="261188"/>
                </a:cxn>
                <a:cxn ang="0">
                  <a:pos x="68922" y="268516"/>
                </a:cxn>
                <a:cxn ang="0">
                  <a:pos x="68084" y="275869"/>
                </a:cxn>
                <a:cxn ang="0">
                  <a:pos x="66840" y="283210"/>
                </a:cxn>
                <a:cxn ang="0">
                  <a:pos x="66509" y="287324"/>
                </a:cxn>
                <a:cxn ang="0">
                  <a:pos x="54686" y="336969"/>
                </a:cxn>
                <a:cxn ang="0">
                  <a:pos x="46685" y="383908"/>
                </a:cxn>
                <a:cxn ang="0">
                  <a:pos x="33680" y="479310"/>
                </a:cxn>
                <a:cxn ang="0">
                  <a:pos x="40640" y="478917"/>
                </a:cxn>
                <a:cxn ang="0">
                  <a:pos x="47879" y="476427"/>
                </a:cxn>
                <a:cxn ang="0">
                  <a:pos x="54229" y="469849"/>
                </a:cxn>
                <a:cxn ang="0">
                  <a:pos x="83197" y="260299"/>
                </a:cxn>
                <a:cxn ang="0">
                  <a:pos x="100190" y="121221"/>
                </a:cxn>
                <a:cxn ang="0">
                  <a:pos x="115697" y="103771"/>
                </a:cxn>
              </a:cxnLst>
              <a:rect l="0" t="0" r="r" b="b"/>
              <a:pathLst>
                <a:path w="116205" h="479425">
                  <a:moveTo>
                    <a:pt x="30162" y="1028"/>
                  </a:moveTo>
                  <a:lnTo>
                    <a:pt x="6311" y="0"/>
                  </a:lnTo>
                  <a:lnTo>
                    <a:pt x="1905" y="12496"/>
                  </a:lnTo>
                  <a:lnTo>
                    <a:pt x="0" y="27266"/>
                  </a:lnTo>
                  <a:lnTo>
                    <a:pt x="215" y="53860"/>
                  </a:lnTo>
                  <a:lnTo>
                    <a:pt x="2171" y="101828"/>
                  </a:lnTo>
                  <a:lnTo>
                    <a:pt x="9245" y="260083"/>
                  </a:lnTo>
                  <a:lnTo>
                    <a:pt x="4419" y="470662"/>
                  </a:lnTo>
                  <a:lnTo>
                    <a:pt x="8191" y="473202"/>
                  </a:lnTo>
                  <a:lnTo>
                    <a:pt x="13906" y="475564"/>
                  </a:lnTo>
                  <a:lnTo>
                    <a:pt x="14338" y="468934"/>
                  </a:lnTo>
                  <a:lnTo>
                    <a:pt x="14833" y="462318"/>
                  </a:lnTo>
                  <a:lnTo>
                    <a:pt x="15379" y="455701"/>
                  </a:lnTo>
                  <a:lnTo>
                    <a:pt x="15976" y="449097"/>
                  </a:lnTo>
                  <a:lnTo>
                    <a:pt x="16306" y="400888"/>
                  </a:lnTo>
                  <a:lnTo>
                    <a:pt x="17297" y="353695"/>
                  </a:lnTo>
                  <a:lnTo>
                    <a:pt x="18516" y="306476"/>
                  </a:lnTo>
                  <a:lnTo>
                    <a:pt x="20053" y="234746"/>
                  </a:lnTo>
                  <a:lnTo>
                    <a:pt x="20739" y="211404"/>
                  </a:lnTo>
                  <a:lnTo>
                    <a:pt x="21640" y="188125"/>
                  </a:lnTo>
                  <a:lnTo>
                    <a:pt x="22783" y="164858"/>
                  </a:lnTo>
                  <a:lnTo>
                    <a:pt x="18770" y="132245"/>
                  </a:lnTo>
                  <a:lnTo>
                    <a:pt x="18262" y="99504"/>
                  </a:lnTo>
                  <a:lnTo>
                    <a:pt x="20472" y="66738"/>
                  </a:lnTo>
                  <a:lnTo>
                    <a:pt x="24676" y="34036"/>
                  </a:lnTo>
                  <a:lnTo>
                    <a:pt x="24460" y="27266"/>
                  </a:lnTo>
                  <a:lnTo>
                    <a:pt x="24257" y="22136"/>
                  </a:lnTo>
                  <a:lnTo>
                    <a:pt x="25590" y="17513"/>
                  </a:lnTo>
                  <a:lnTo>
                    <a:pt x="27940" y="13779"/>
                  </a:lnTo>
                  <a:lnTo>
                    <a:pt x="30162" y="1028"/>
                  </a:lnTo>
                  <a:close/>
                </a:path>
                <a:path w="116205" h="479425">
                  <a:moveTo>
                    <a:pt x="115697" y="103771"/>
                  </a:moveTo>
                  <a:lnTo>
                    <a:pt x="84683" y="149504"/>
                  </a:lnTo>
                  <a:lnTo>
                    <a:pt x="73660" y="223735"/>
                  </a:lnTo>
                  <a:lnTo>
                    <a:pt x="68935" y="253911"/>
                  </a:lnTo>
                  <a:lnTo>
                    <a:pt x="69240" y="261188"/>
                  </a:lnTo>
                  <a:lnTo>
                    <a:pt x="68922" y="268516"/>
                  </a:lnTo>
                  <a:lnTo>
                    <a:pt x="68084" y="275869"/>
                  </a:lnTo>
                  <a:lnTo>
                    <a:pt x="66840" y="283210"/>
                  </a:lnTo>
                  <a:lnTo>
                    <a:pt x="66509" y="287324"/>
                  </a:lnTo>
                  <a:lnTo>
                    <a:pt x="54686" y="336969"/>
                  </a:lnTo>
                  <a:lnTo>
                    <a:pt x="46685" y="383908"/>
                  </a:lnTo>
                  <a:lnTo>
                    <a:pt x="33680" y="479310"/>
                  </a:lnTo>
                  <a:lnTo>
                    <a:pt x="40640" y="478917"/>
                  </a:lnTo>
                  <a:lnTo>
                    <a:pt x="47879" y="476427"/>
                  </a:lnTo>
                  <a:lnTo>
                    <a:pt x="54229" y="469849"/>
                  </a:lnTo>
                  <a:lnTo>
                    <a:pt x="83197" y="260299"/>
                  </a:lnTo>
                  <a:lnTo>
                    <a:pt x="100190" y="121221"/>
                  </a:lnTo>
                  <a:lnTo>
                    <a:pt x="115697" y="103771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76" name="object 30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11174" y="2730736"/>
              <a:ext cx="107558" cy="8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7" name="object 31"/>
            <p:cNvSpPr>
              <a:spLocks/>
            </p:cNvSpPr>
            <p:nvPr/>
          </p:nvSpPr>
          <p:spPr bwMode="auto">
            <a:xfrm>
              <a:off x="1426997" y="2767621"/>
              <a:ext cx="395605" cy="307340"/>
            </a:xfrm>
            <a:custGeom>
              <a:avLst/>
              <a:gdLst/>
              <a:ahLst/>
              <a:cxnLst>
                <a:cxn ang="0">
                  <a:pos x="395300" y="45135"/>
                </a:cxn>
                <a:cxn ang="0">
                  <a:pos x="392188" y="32372"/>
                </a:cxn>
                <a:cxn ang="0">
                  <a:pos x="390499" y="24384"/>
                </a:cxn>
                <a:cxn ang="0">
                  <a:pos x="389623" y="17792"/>
                </a:cxn>
                <a:cxn ang="0">
                  <a:pos x="388988" y="9232"/>
                </a:cxn>
                <a:cxn ang="0">
                  <a:pos x="266458" y="38633"/>
                </a:cxn>
                <a:cxn ang="0">
                  <a:pos x="166382" y="11912"/>
                </a:cxn>
                <a:cxn ang="0">
                  <a:pos x="111620" y="342"/>
                </a:cxn>
                <a:cxn ang="0">
                  <a:pos x="102933" y="723"/>
                </a:cxn>
                <a:cxn ang="0">
                  <a:pos x="89776" y="0"/>
                </a:cxn>
                <a:cxn ang="0">
                  <a:pos x="44005" y="15113"/>
                </a:cxn>
                <a:cxn ang="0">
                  <a:pos x="5905" y="36347"/>
                </a:cxn>
                <a:cxn ang="0">
                  <a:pos x="0" y="40220"/>
                </a:cxn>
                <a:cxn ang="0">
                  <a:pos x="19558" y="106095"/>
                </a:cxn>
                <a:cxn ang="0">
                  <a:pos x="31661" y="204152"/>
                </a:cxn>
                <a:cxn ang="0">
                  <a:pos x="23228" y="287286"/>
                </a:cxn>
                <a:cxn ang="0">
                  <a:pos x="74980" y="307340"/>
                </a:cxn>
                <a:cxn ang="0">
                  <a:pos x="128308" y="305765"/>
                </a:cxn>
                <a:cxn ang="0">
                  <a:pos x="169989" y="295402"/>
                </a:cxn>
                <a:cxn ang="0">
                  <a:pos x="186817" y="289090"/>
                </a:cxn>
                <a:cxn ang="0">
                  <a:pos x="185902" y="221830"/>
                </a:cxn>
                <a:cxn ang="0">
                  <a:pos x="185166" y="205740"/>
                </a:cxn>
                <a:cxn ang="0">
                  <a:pos x="183908" y="188798"/>
                </a:cxn>
                <a:cxn ang="0">
                  <a:pos x="183807" y="177457"/>
                </a:cxn>
                <a:cxn ang="0">
                  <a:pos x="184492" y="163614"/>
                </a:cxn>
                <a:cxn ang="0">
                  <a:pos x="185750" y="146977"/>
                </a:cxn>
                <a:cxn ang="0">
                  <a:pos x="190284" y="115265"/>
                </a:cxn>
                <a:cxn ang="0">
                  <a:pos x="190703" y="86753"/>
                </a:cxn>
                <a:cxn ang="0">
                  <a:pos x="191122" y="83096"/>
                </a:cxn>
                <a:cxn ang="0">
                  <a:pos x="274955" y="89598"/>
                </a:cxn>
                <a:cxn ang="0">
                  <a:pos x="395300" y="45135"/>
                </a:cxn>
              </a:cxnLst>
              <a:rect l="0" t="0" r="r" b="b"/>
              <a:pathLst>
                <a:path w="395605" h="307339">
                  <a:moveTo>
                    <a:pt x="395300" y="45135"/>
                  </a:moveTo>
                  <a:lnTo>
                    <a:pt x="392188" y="32372"/>
                  </a:lnTo>
                  <a:lnTo>
                    <a:pt x="390499" y="24384"/>
                  </a:lnTo>
                  <a:lnTo>
                    <a:pt x="389623" y="17792"/>
                  </a:lnTo>
                  <a:lnTo>
                    <a:pt x="388988" y="9232"/>
                  </a:lnTo>
                  <a:lnTo>
                    <a:pt x="266458" y="38633"/>
                  </a:lnTo>
                  <a:lnTo>
                    <a:pt x="166382" y="11912"/>
                  </a:lnTo>
                  <a:lnTo>
                    <a:pt x="111620" y="342"/>
                  </a:lnTo>
                  <a:lnTo>
                    <a:pt x="102933" y="723"/>
                  </a:lnTo>
                  <a:lnTo>
                    <a:pt x="89776" y="0"/>
                  </a:lnTo>
                  <a:lnTo>
                    <a:pt x="44005" y="15113"/>
                  </a:lnTo>
                  <a:lnTo>
                    <a:pt x="5905" y="36347"/>
                  </a:lnTo>
                  <a:lnTo>
                    <a:pt x="0" y="40220"/>
                  </a:lnTo>
                  <a:lnTo>
                    <a:pt x="19558" y="106095"/>
                  </a:lnTo>
                  <a:lnTo>
                    <a:pt x="31661" y="204152"/>
                  </a:lnTo>
                  <a:lnTo>
                    <a:pt x="23228" y="287286"/>
                  </a:lnTo>
                  <a:lnTo>
                    <a:pt x="74980" y="307340"/>
                  </a:lnTo>
                  <a:lnTo>
                    <a:pt x="128308" y="305765"/>
                  </a:lnTo>
                  <a:lnTo>
                    <a:pt x="169989" y="295402"/>
                  </a:lnTo>
                  <a:lnTo>
                    <a:pt x="186817" y="289090"/>
                  </a:lnTo>
                  <a:lnTo>
                    <a:pt x="185902" y="221830"/>
                  </a:lnTo>
                  <a:lnTo>
                    <a:pt x="185166" y="205740"/>
                  </a:lnTo>
                  <a:lnTo>
                    <a:pt x="183908" y="188798"/>
                  </a:lnTo>
                  <a:lnTo>
                    <a:pt x="183807" y="177457"/>
                  </a:lnTo>
                  <a:lnTo>
                    <a:pt x="184492" y="163614"/>
                  </a:lnTo>
                  <a:lnTo>
                    <a:pt x="185750" y="146977"/>
                  </a:lnTo>
                  <a:lnTo>
                    <a:pt x="190284" y="115265"/>
                  </a:lnTo>
                  <a:lnTo>
                    <a:pt x="190703" y="86753"/>
                  </a:lnTo>
                  <a:lnTo>
                    <a:pt x="191122" y="83096"/>
                  </a:lnTo>
                  <a:lnTo>
                    <a:pt x="274955" y="89598"/>
                  </a:lnTo>
                  <a:lnTo>
                    <a:pt x="395300" y="45135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8" name="object 32"/>
            <p:cNvSpPr>
              <a:spLocks/>
            </p:cNvSpPr>
            <p:nvPr/>
          </p:nvSpPr>
          <p:spPr bwMode="auto">
            <a:xfrm>
              <a:off x="1426998" y="2803969"/>
              <a:ext cx="48260" cy="264160"/>
            </a:xfrm>
            <a:custGeom>
              <a:avLst/>
              <a:gdLst/>
              <a:ahLst/>
              <a:cxnLst>
                <a:cxn ang="0">
                  <a:pos x="5892" y="0"/>
                </a:cxn>
                <a:cxn ang="0">
                  <a:pos x="2133" y="2400"/>
                </a:cxn>
                <a:cxn ang="0">
                  <a:pos x="0" y="3873"/>
                </a:cxn>
                <a:cxn ang="0">
                  <a:pos x="19557" y="69735"/>
                </a:cxn>
                <a:cxn ang="0">
                  <a:pos x="31661" y="167805"/>
                </a:cxn>
                <a:cxn ang="0">
                  <a:pos x="23228" y="250939"/>
                </a:cxn>
                <a:cxn ang="0">
                  <a:pos x="28201" y="254093"/>
                </a:cxn>
                <a:cxn ang="0">
                  <a:pos x="35078" y="257878"/>
                </a:cxn>
                <a:cxn ang="0">
                  <a:pos x="42025" y="261488"/>
                </a:cxn>
                <a:cxn ang="0">
                  <a:pos x="47205" y="264121"/>
                </a:cxn>
                <a:cxn ang="0">
                  <a:pos x="47362" y="244755"/>
                </a:cxn>
                <a:cxn ang="0">
                  <a:pos x="47780" y="226594"/>
                </a:cxn>
                <a:cxn ang="0">
                  <a:pos x="46926" y="183896"/>
                </a:cxn>
                <a:cxn ang="0">
                  <a:pos x="36993" y="126635"/>
                </a:cxn>
                <a:cxn ang="0">
                  <a:pos x="32918" y="101409"/>
                </a:cxn>
                <a:cxn ang="0">
                  <a:pos x="30311" y="92920"/>
                </a:cxn>
                <a:cxn ang="0">
                  <a:pos x="29314" y="76704"/>
                </a:cxn>
                <a:cxn ang="0">
                  <a:pos x="28989" y="59664"/>
                </a:cxn>
                <a:cxn ang="0">
                  <a:pos x="28397" y="48704"/>
                </a:cxn>
                <a:cxn ang="0">
                  <a:pos x="10299" y="12217"/>
                </a:cxn>
                <a:cxn ang="0">
                  <a:pos x="7353" y="8166"/>
                </a:cxn>
                <a:cxn ang="0">
                  <a:pos x="6019" y="4025"/>
                </a:cxn>
                <a:cxn ang="0">
                  <a:pos x="5892" y="0"/>
                </a:cxn>
              </a:cxnLst>
              <a:rect l="0" t="0" r="r" b="b"/>
              <a:pathLst>
                <a:path w="48259" h="264160">
                  <a:moveTo>
                    <a:pt x="5892" y="0"/>
                  </a:moveTo>
                  <a:lnTo>
                    <a:pt x="2133" y="2400"/>
                  </a:lnTo>
                  <a:lnTo>
                    <a:pt x="0" y="3873"/>
                  </a:lnTo>
                  <a:lnTo>
                    <a:pt x="19557" y="69735"/>
                  </a:lnTo>
                  <a:lnTo>
                    <a:pt x="31661" y="167805"/>
                  </a:lnTo>
                  <a:lnTo>
                    <a:pt x="23228" y="250939"/>
                  </a:lnTo>
                  <a:lnTo>
                    <a:pt x="28201" y="254093"/>
                  </a:lnTo>
                  <a:lnTo>
                    <a:pt x="35078" y="257878"/>
                  </a:lnTo>
                  <a:lnTo>
                    <a:pt x="42025" y="261488"/>
                  </a:lnTo>
                  <a:lnTo>
                    <a:pt x="47205" y="264121"/>
                  </a:lnTo>
                  <a:lnTo>
                    <a:pt x="47362" y="244755"/>
                  </a:lnTo>
                  <a:lnTo>
                    <a:pt x="47780" y="226594"/>
                  </a:lnTo>
                  <a:lnTo>
                    <a:pt x="46926" y="183896"/>
                  </a:lnTo>
                  <a:lnTo>
                    <a:pt x="36993" y="126635"/>
                  </a:lnTo>
                  <a:lnTo>
                    <a:pt x="32918" y="101409"/>
                  </a:lnTo>
                  <a:lnTo>
                    <a:pt x="30311" y="92920"/>
                  </a:lnTo>
                  <a:lnTo>
                    <a:pt x="29314" y="76704"/>
                  </a:lnTo>
                  <a:lnTo>
                    <a:pt x="28989" y="59664"/>
                  </a:lnTo>
                  <a:lnTo>
                    <a:pt x="28397" y="48704"/>
                  </a:lnTo>
                  <a:lnTo>
                    <a:pt x="10299" y="12217"/>
                  </a:lnTo>
                  <a:lnTo>
                    <a:pt x="7353" y="8166"/>
                  </a:lnTo>
                  <a:lnTo>
                    <a:pt x="6019" y="4025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79" name="object 33"/>
            <p:cNvSpPr>
              <a:spLocks/>
            </p:cNvSpPr>
            <p:nvPr/>
          </p:nvSpPr>
          <p:spPr bwMode="auto">
            <a:xfrm>
              <a:off x="1390431" y="3101366"/>
              <a:ext cx="50165" cy="87630"/>
            </a:xfrm>
            <a:custGeom>
              <a:avLst/>
              <a:gdLst/>
              <a:ahLst/>
              <a:cxnLst>
                <a:cxn ang="0">
                  <a:pos x="40640" y="0"/>
                </a:cxn>
                <a:cxn ang="0">
                  <a:pos x="9867" y="2946"/>
                </a:cxn>
                <a:cxn ang="0">
                  <a:pos x="0" y="47383"/>
                </a:cxn>
                <a:cxn ang="0">
                  <a:pos x="5410" y="63157"/>
                </a:cxn>
                <a:cxn ang="0">
                  <a:pos x="17868" y="72059"/>
                </a:cxn>
                <a:cxn ang="0">
                  <a:pos x="28117" y="87198"/>
                </a:cxn>
                <a:cxn ang="0">
                  <a:pos x="34950" y="84810"/>
                </a:cxn>
                <a:cxn ang="0">
                  <a:pos x="33413" y="75577"/>
                </a:cxn>
                <a:cxn ang="0">
                  <a:pos x="33108" y="60947"/>
                </a:cxn>
                <a:cxn ang="0">
                  <a:pos x="38222" y="45415"/>
                </a:cxn>
                <a:cxn ang="0">
                  <a:pos x="38684" y="43611"/>
                </a:cxn>
                <a:cxn ang="0">
                  <a:pos x="48655" y="43611"/>
                </a:cxn>
                <a:cxn ang="0">
                  <a:pos x="50050" y="29578"/>
                </a:cxn>
                <a:cxn ang="0">
                  <a:pos x="40640" y="0"/>
                </a:cxn>
                <a:cxn ang="0">
                  <a:pos x="48655" y="43611"/>
                </a:cxn>
                <a:cxn ang="0">
                  <a:pos x="38684" y="43611"/>
                </a:cxn>
                <a:cxn ang="0">
                  <a:pos x="37426" y="57099"/>
                </a:cxn>
                <a:cxn ang="0">
                  <a:pos x="36817" y="68910"/>
                </a:cxn>
                <a:cxn ang="0">
                  <a:pos x="46177" y="68529"/>
                </a:cxn>
                <a:cxn ang="0">
                  <a:pos x="48655" y="43611"/>
                </a:cxn>
              </a:cxnLst>
              <a:rect l="0" t="0" r="r" b="b"/>
              <a:pathLst>
                <a:path w="50165" h="87630">
                  <a:moveTo>
                    <a:pt x="40640" y="0"/>
                  </a:moveTo>
                  <a:lnTo>
                    <a:pt x="9867" y="2946"/>
                  </a:lnTo>
                  <a:lnTo>
                    <a:pt x="0" y="47383"/>
                  </a:lnTo>
                  <a:lnTo>
                    <a:pt x="5410" y="63157"/>
                  </a:lnTo>
                  <a:lnTo>
                    <a:pt x="17868" y="72059"/>
                  </a:lnTo>
                  <a:lnTo>
                    <a:pt x="28117" y="87198"/>
                  </a:lnTo>
                  <a:lnTo>
                    <a:pt x="34950" y="84810"/>
                  </a:lnTo>
                  <a:lnTo>
                    <a:pt x="33413" y="75577"/>
                  </a:lnTo>
                  <a:lnTo>
                    <a:pt x="33108" y="60947"/>
                  </a:lnTo>
                  <a:lnTo>
                    <a:pt x="38222" y="45415"/>
                  </a:lnTo>
                  <a:lnTo>
                    <a:pt x="38684" y="43611"/>
                  </a:lnTo>
                  <a:lnTo>
                    <a:pt x="48655" y="43611"/>
                  </a:lnTo>
                  <a:lnTo>
                    <a:pt x="50050" y="29578"/>
                  </a:lnTo>
                  <a:lnTo>
                    <a:pt x="40640" y="0"/>
                  </a:lnTo>
                  <a:close/>
                </a:path>
                <a:path w="50165" h="87630">
                  <a:moveTo>
                    <a:pt x="48655" y="43611"/>
                  </a:moveTo>
                  <a:lnTo>
                    <a:pt x="38684" y="43611"/>
                  </a:lnTo>
                  <a:lnTo>
                    <a:pt x="37426" y="57099"/>
                  </a:lnTo>
                  <a:lnTo>
                    <a:pt x="36817" y="68910"/>
                  </a:lnTo>
                  <a:lnTo>
                    <a:pt x="46177" y="68529"/>
                  </a:lnTo>
                  <a:lnTo>
                    <a:pt x="48655" y="43611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80" name="object 3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471315" y="2639784"/>
              <a:ext cx="121004" cy="17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81" name="object 35"/>
            <p:cNvSpPr>
              <a:spLocks/>
            </p:cNvSpPr>
            <p:nvPr/>
          </p:nvSpPr>
          <p:spPr bwMode="auto">
            <a:xfrm>
              <a:off x="1390773" y="2800658"/>
              <a:ext cx="80010" cy="311150"/>
            </a:xfrm>
            <a:custGeom>
              <a:avLst/>
              <a:gdLst/>
              <a:ahLst/>
              <a:cxnLst>
                <a:cxn ang="0">
                  <a:pos x="58572" y="0"/>
                </a:cxn>
                <a:cxn ang="0">
                  <a:pos x="23487" y="25827"/>
                </a:cxn>
                <a:cxn ang="0">
                  <a:pos x="0" y="166497"/>
                </a:cxn>
                <a:cxn ang="0">
                  <a:pos x="9309" y="305689"/>
                </a:cxn>
                <a:cxn ang="0">
                  <a:pos x="12183" y="309852"/>
                </a:cxn>
                <a:cxn ang="0">
                  <a:pos x="16441" y="310756"/>
                </a:cxn>
                <a:cxn ang="0">
                  <a:pos x="25055" y="307964"/>
                </a:cxn>
                <a:cxn ang="0">
                  <a:pos x="40995" y="301040"/>
                </a:cxn>
                <a:cxn ang="0">
                  <a:pos x="49644" y="174345"/>
                </a:cxn>
                <a:cxn ang="0">
                  <a:pos x="79514" y="65798"/>
                </a:cxn>
                <a:cxn ang="0">
                  <a:pos x="79594" y="28851"/>
                </a:cxn>
                <a:cxn ang="0">
                  <a:pos x="77439" y="9682"/>
                </a:cxn>
                <a:cxn ang="0">
                  <a:pos x="71086" y="2121"/>
                </a:cxn>
                <a:cxn ang="0">
                  <a:pos x="58572" y="0"/>
                </a:cxn>
              </a:cxnLst>
              <a:rect l="0" t="0" r="r" b="b"/>
              <a:pathLst>
                <a:path w="80009" h="311150">
                  <a:moveTo>
                    <a:pt x="58572" y="0"/>
                  </a:moveTo>
                  <a:lnTo>
                    <a:pt x="23487" y="25827"/>
                  </a:lnTo>
                  <a:lnTo>
                    <a:pt x="0" y="166497"/>
                  </a:lnTo>
                  <a:lnTo>
                    <a:pt x="9309" y="305689"/>
                  </a:lnTo>
                  <a:lnTo>
                    <a:pt x="12183" y="309852"/>
                  </a:lnTo>
                  <a:lnTo>
                    <a:pt x="16441" y="310756"/>
                  </a:lnTo>
                  <a:lnTo>
                    <a:pt x="25055" y="307964"/>
                  </a:lnTo>
                  <a:lnTo>
                    <a:pt x="40995" y="301040"/>
                  </a:lnTo>
                  <a:lnTo>
                    <a:pt x="49644" y="174345"/>
                  </a:lnTo>
                  <a:lnTo>
                    <a:pt x="79514" y="65798"/>
                  </a:lnTo>
                  <a:lnTo>
                    <a:pt x="79594" y="28851"/>
                  </a:lnTo>
                  <a:lnTo>
                    <a:pt x="77439" y="9682"/>
                  </a:lnTo>
                  <a:lnTo>
                    <a:pt x="71086" y="2121"/>
                  </a:lnTo>
                  <a:lnTo>
                    <a:pt x="58572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2" name="object 36"/>
            <p:cNvSpPr>
              <a:spLocks/>
            </p:cNvSpPr>
            <p:nvPr/>
          </p:nvSpPr>
          <p:spPr bwMode="auto">
            <a:xfrm>
              <a:off x="1419677" y="2868776"/>
              <a:ext cx="40640" cy="238125"/>
            </a:xfrm>
            <a:custGeom>
              <a:avLst/>
              <a:gdLst/>
              <a:ahLst/>
              <a:cxnLst>
                <a:cxn ang="0">
                  <a:pos x="32308" y="0"/>
                </a:cxn>
                <a:cxn ang="0">
                  <a:pos x="34328" y="28397"/>
                </a:cxn>
                <a:cxn ang="0">
                  <a:pos x="22034" y="75895"/>
                </a:cxn>
                <a:cxn ang="0">
                  <a:pos x="8597" y="105384"/>
                </a:cxn>
                <a:cxn ang="0">
                  <a:pos x="6273" y="137390"/>
                </a:cxn>
                <a:cxn ang="0">
                  <a:pos x="2273" y="205513"/>
                </a:cxn>
                <a:cxn ang="0">
                  <a:pos x="0" y="237540"/>
                </a:cxn>
                <a:cxn ang="0">
                  <a:pos x="7404" y="235000"/>
                </a:cxn>
                <a:cxn ang="0">
                  <a:pos x="12090" y="232917"/>
                </a:cxn>
                <a:cxn ang="0">
                  <a:pos x="20739" y="106222"/>
                </a:cxn>
                <a:cxn ang="0">
                  <a:pos x="40246" y="36601"/>
                </a:cxn>
                <a:cxn ang="0">
                  <a:pos x="32308" y="0"/>
                </a:cxn>
              </a:cxnLst>
              <a:rect l="0" t="0" r="r" b="b"/>
              <a:pathLst>
                <a:path w="40640" h="238125">
                  <a:moveTo>
                    <a:pt x="32308" y="0"/>
                  </a:moveTo>
                  <a:lnTo>
                    <a:pt x="34328" y="28397"/>
                  </a:lnTo>
                  <a:lnTo>
                    <a:pt x="22034" y="75895"/>
                  </a:lnTo>
                  <a:lnTo>
                    <a:pt x="8597" y="105384"/>
                  </a:lnTo>
                  <a:lnTo>
                    <a:pt x="6273" y="137390"/>
                  </a:lnTo>
                  <a:lnTo>
                    <a:pt x="2273" y="205513"/>
                  </a:lnTo>
                  <a:lnTo>
                    <a:pt x="0" y="237540"/>
                  </a:lnTo>
                  <a:lnTo>
                    <a:pt x="7404" y="235000"/>
                  </a:lnTo>
                  <a:lnTo>
                    <a:pt x="12090" y="232917"/>
                  </a:lnTo>
                  <a:lnTo>
                    <a:pt x="20739" y="106222"/>
                  </a:lnTo>
                  <a:lnTo>
                    <a:pt x="40246" y="36601"/>
                  </a:lnTo>
                  <a:lnTo>
                    <a:pt x="32308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3" name="object 37"/>
            <p:cNvSpPr>
              <a:spLocks/>
            </p:cNvSpPr>
            <p:nvPr/>
          </p:nvSpPr>
          <p:spPr bwMode="auto">
            <a:xfrm>
              <a:off x="1397905" y="3089903"/>
              <a:ext cx="34925" cy="22225"/>
            </a:xfrm>
            <a:custGeom>
              <a:avLst/>
              <a:gdLst/>
              <a:ahLst/>
              <a:cxnLst>
                <a:cxn ang="0">
                  <a:pos x="34747" y="0"/>
                </a:cxn>
                <a:cxn ang="0">
                  <a:pos x="30760" y="3418"/>
                </a:cxn>
                <a:cxn ang="0">
                  <a:pos x="25812" y="4681"/>
                </a:cxn>
                <a:cxn ang="0">
                  <a:pos x="16644" y="3898"/>
                </a:cxn>
                <a:cxn ang="0">
                  <a:pos x="0" y="1181"/>
                </a:cxn>
                <a:cxn ang="0">
                  <a:pos x="889" y="17437"/>
                </a:cxn>
                <a:cxn ang="0">
                  <a:pos x="11450" y="21119"/>
                </a:cxn>
                <a:cxn ang="0">
                  <a:pos x="18416" y="21985"/>
                </a:cxn>
                <a:cxn ang="0">
                  <a:pos x="24890" y="19710"/>
                </a:cxn>
                <a:cxn ang="0">
                  <a:pos x="33972" y="13970"/>
                </a:cxn>
                <a:cxn ang="0">
                  <a:pos x="34747" y="0"/>
                </a:cxn>
              </a:cxnLst>
              <a:rect l="0" t="0" r="r" b="b"/>
              <a:pathLst>
                <a:path w="34925" h="22225">
                  <a:moveTo>
                    <a:pt x="34747" y="0"/>
                  </a:moveTo>
                  <a:lnTo>
                    <a:pt x="30760" y="3418"/>
                  </a:lnTo>
                  <a:lnTo>
                    <a:pt x="25812" y="4681"/>
                  </a:lnTo>
                  <a:lnTo>
                    <a:pt x="16644" y="3898"/>
                  </a:lnTo>
                  <a:lnTo>
                    <a:pt x="0" y="1181"/>
                  </a:lnTo>
                  <a:lnTo>
                    <a:pt x="889" y="17437"/>
                  </a:lnTo>
                  <a:lnTo>
                    <a:pt x="11450" y="21119"/>
                  </a:lnTo>
                  <a:lnTo>
                    <a:pt x="18416" y="21985"/>
                  </a:lnTo>
                  <a:lnTo>
                    <a:pt x="24890" y="19710"/>
                  </a:lnTo>
                  <a:lnTo>
                    <a:pt x="33972" y="13970"/>
                  </a:lnTo>
                  <a:lnTo>
                    <a:pt x="347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4" name="object 38"/>
            <p:cNvSpPr>
              <a:spLocks/>
            </p:cNvSpPr>
            <p:nvPr/>
          </p:nvSpPr>
          <p:spPr bwMode="auto">
            <a:xfrm>
              <a:off x="2423346" y="2241355"/>
              <a:ext cx="677545" cy="1173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73506"/>
                </a:cxn>
                <a:cxn ang="0">
                  <a:pos x="677189" y="1172997"/>
                </a:cxn>
                <a:cxn ang="0">
                  <a:pos x="677189" y="391312"/>
                </a:cxn>
                <a:cxn ang="0">
                  <a:pos x="0" y="0"/>
                </a:cxn>
              </a:cxnLst>
              <a:rect l="0" t="0" r="r" b="b"/>
              <a:pathLst>
                <a:path w="677544" h="1173479">
                  <a:moveTo>
                    <a:pt x="0" y="0"/>
                  </a:moveTo>
                  <a:lnTo>
                    <a:pt x="0" y="773506"/>
                  </a:lnTo>
                  <a:lnTo>
                    <a:pt x="677189" y="1172997"/>
                  </a:lnTo>
                  <a:lnTo>
                    <a:pt x="677189" y="391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7EE">
                <a:alpha val="5607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5" name="object 39"/>
            <p:cNvSpPr>
              <a:spLocks/>
            </p:cNvSpPr>
            <p:nvPr/>
          </p:nvSpPr>
          <p:spPr bwMode="auto">
            <a:xfrm>
              <a:off x="2492933" y="2380373"/>
              <a:ext cx="556895" cy="921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806" y="177038"/>
                </a:cxn>
                <a:cxn ang="0">
                  <a:pos x="535190" y="846759"/>
                </a:cxn>
                <a:cxn ang="0">
                  <a:pos x="268198" y="763524"/>
                </a:cxn>
                <a:cxn ang="0">
                  <a:pos x="535190" y="846759"/>
                </a:cxn>
                <a:cxn ang="0">
                  <a:pos x="500621" y="644842"/>
                </a:cxn>
                <a:cxn ang="0">
                  <a:pos x="422490" y="528078"/>
                </a:cxn>
                <a:cxn ang="0">
                  <a:pos x="379920" y="527481"/>
                </a:cxn>
                <a:cxn ang="0">
                  <a:pos x="359460" y="516394"/>
                </a:cxn>
                <a:cxn ang="0">
                  <a:pos x="310159" y="487832"/>
                </a:cxn>
                <a:cxn ang="0">
                  <a:pos x="309562" y="408127"/>
                </a:cxn>
                <a:cxn ang="0">
                  <a:pos x="309816" y="407022"/>
                </a:cxn>
                <a:cxn ang="0">
                  <a:pos x="310730" y="407720"/>
                </a:cxn>
                <a:cxn ang="0">
                  <a:pos x="379920" y="527481"/>
                </a:cxn>
                <a:cxn ang="0">
                  <a:pos x="352767" y="407022"/>
                </a:cxn>
                <a:cxn ang="0">
                  <a:pos x="269201" y="252387"/>
                </a:cxn>
                <a:cxn ang="0">
                  <a:pos x="263994" y="187972"/>
                </a:cxn>
                <a:cxn ang="0">
                  <a:pos x="215023" y="167805"/>
                </a:cxn>
                <a:cxn ang="0">
                  <a:pos x="263664" y="261289"/>
                </a:cxn>
                <a:cxn ang="0">
                  <a:pos x="207568" y="475018"/>
                </a:cxn>
                <a:cxn ang="0">
                  <a:pos x="262559" y="513194"/>
                </a:cxn>
                <a:cxn ang="0">
                  <a:pos x="267716" y="587108"/>
                </a:cxn>
                <a:cxn ang="0">
                  <a:pos x="481977" y="640359"/>
                </a:cxn>
                <a:cxn ang="0">
                  <a:pos x="548297" y="746506"/>
                </a:cxn>
                <a:cxn ang="0">
                  <a:pos x="550773" y="680224"/>
                </a:cxn>
                <a:cxn ang="0">
                  <a:pos x="556374" y="574052"/>
                </a:cxn>
                <a:cxn ang="0">
                  <a:pos x="539775" y="572262"/>
                </a:cxn>
                <a:cxn ang="0">
                  <a:pos x="368490" y="248602"/>
                </a:cxn>
                <a:cxn ang="0">
                  <a:pos x="335241" y="256298"/>
                </a:cxn>
                <a:cxn ang="0">
                  <a:pos x="351853" y="258089"/>
                </a:cxn>
                <a:cxn ang="0">
                  <a:pos x="523138" y="581736"/>
                </a:cxn>
                <a:cxn ang="0">
                  <a:pos x="556374" y="574052"/>
                </a:cxn>
              </a:cxnLst>
              <a:rect l="0" t="0" r="r" b="b"/>
              <a:pathLst>
                <a:path w="556894" h="921385">
                  <a:moveTo>
                    <a:pt x="175806" y="102768"/>
                  </a:moveTo>
                  <a:lnTo>
                    <a:pt x="0" y="0"/>
                  </a:lnTo>
                  <a:lnTo>
                    <a:pt x="0" y="71056"/>
                  </a:lnTo>
                  <a:lnTo>
                    <a:pt x="175806" y="177038"/>
                  </a:lnTo>
                  <a:lnTo>
                    <a:pt x="175806" y="102768"/>
                  </a:lnTo>
                  <a:close/>
                </a:path>
                <a:path w="556894" h="921385">
                  <a:moveTo>
                    <a:pt x="535190" y="846759"/>
                  </a:moveTo>
                  <a:lnTo>
                    <a:pt x="268198" y="692467"/>
                  </a:lnTo>
                  <a:lnTo>
                    <a:pt x="268198" y="763524"/>
                  </a:lnTo>
                  <a:lnTo>
                    <a:pt x="535190" y="921029"/>
                  </a:lnTo>
                  <a:lnTo>
                    <a:pt x="535190" y="846759"/>
                  </a:lnTo>
                  <a:close/>
                </a:path>
                <a:path w="556894" h="921385">
                  <a:moveTo>
                    <a:pt x="550799" y="673925"/>
                  </a:moveTo>
                  <a:lnTo>
                    <a:pt x="500621" y="644842"/>
                  </a:lnTo>
                  <a:lnTo>
                    <a:pt x="484276" y="635368"/>
                  </a:lnTo>
                  <a:lnTo>
                    <a:pt x="422490" y="528078"/>
                  </a:lnTo>
                  <a:lnTo>
                    <a:pt x="379920" y="454177"/>
                  </a:lnTo>
                  <a:lnTo>
                    <a:pt x="379920" y="527481"/>
                  </a:lnTo>
                  <a:lnTo>
                    <a:pt x="379615" y="528078"/>
                  </a:lnTo>
                  <a:lnTo>
                    <a:pt x="359460" y="516394"/>
                  </a:lnTo>
                  <a:lnTo>
                    <a:pt x="343052" y="506895"/>
                  </a:lnTo>
                  <a:lnTo>
                    <a:pt x="310159" y="487832"/>
                  </a:lnTo>
                  <a:lnTo>
                    <a:pt x="309219" y="486181"/>
                  </a:lnTo>
                  <a:lnTo>
                    <a:pt x="309562" y="408127"/>
                  </a:lnTo>
                  <a:lnTo>
                    <a:pt x="309562" y="407314"/>
                  </a:lnTo>
                  <a:lnTo>
                    <a:pt x="309816" y="407022"/>
                  </a:lnTo>
                  <a:lnTo>
                    <a:pt x="310438" y="407377"/>
                  </a:lnTo>
                  <a:lnTo>
                    <a:pt x="310730" y="407720"/>
                  </a:lnTo>
                  <a:lnTo>
                    <a:pt x="379082" y="526059"/>
                  </a:lnTo>
                  <a:lnTo>
                    <a:pt x="379920" y="527481"/>
                  </a:lnTo>
                  <a:lnTo>
                    <a:pt x="379920" y="454177"/>
                  </a:lnTo>
                  <a:lnTo>
                    <a:pt x="352767" y="407022"/>
                  </a:lnTo>
                  <a:lnTo>
                    <a:pt x="269163" y="261835"/>
                  </a:lnTo>
                  <a:lnTo>
                    <a:pt x="269201" y="252387"/>
                  </a:lnTo>
                  <a:lnTo>
                    <a:pt x="269481" y="191173"/>
                  </a:lnTo>
                  <a:lnTo>
                    <a:pt x="263994" y="187972"/>
                  </a:lnTo>
                  <a:lnTo>
                    <a:pt x="263715" y="252387"/>
                  </a:lnTo>
                  <a:lnTo>
                    <a:pt x="215023" y="167805"/>
                  </a:lnTo>
                  <a:lnTo>
                    <a:pt x="211099" y="170014"/>
                  </a:lnTo>
                  <a:lnTo>
                    <a:pt x="263664" y="261289"/>
                  </a:lnTo>
                  <a:lnTo>
                    <a:pt x="262572" y="506895"/>
                  </a:lnTo>
                  <a:lnTo>
                    <a:pt x="207568" y="475018"/>
                  </a:lnTo>
                  <a:lnTo>
                    <a:pt x="207543" y="481317"/>
                  </a:lnTo>
                  <a:lnTo>
                    <a:pt x="262559" y="513194"/>
                  </a:lnTo>
                  <a:lnTo>
                    <a:pt x="262229" y="583920"/>
                  </a:lnTo>
                  <a:lnTo>
                    <a:pt x="267716" y="587108"/>
                  </a:lnTo>
                  <a:lnTo>
                    <a:pt x="268046" y="516394"/>
                  </a:lnTo>
                  <a:lnTo>
                    <a:pt x="481977" y="640359"/>
                  </a:lnTo>
                  <a:lnTo>
                    <a:pt x="544398" y="748728"/>
                  </a:lnTo>
                  <a:lnTo>
                    <a:pt x="548297" y="746506"/>
                  </a:lnTo>
                  <a:lnTo>
                    <a:pt x="489737" y="644842"/>
                  </a:lnTo>
                  <a:lnTo>
                    <a:pt x="550773" y="680224"/>
                  </a:lnTo>
                  <a:lnTo>
                    <a:pt x="550799" y="673925"/>
                  </a:lnTo>
                  <a:close/>
                </a:path>
                <a:path w="556894" h="921385">
                  <a:moveTo>
                    <a:pt x="556374" y="574052"/>
                  </a:moveTo>
                  <a:lnTo>
                    <a:pt x="551484" y="565569"/>
                  </a:lnTo>
                  <a:lnTo>
                    <a:pt x="539775" y="572262"/>
                  </a:lnTo>
                  <a:lnTo>
                    <a:pt x="356781" y="255308"/>
                  </a:lnTo>
                  <a:lnTo>
                    <a:pt x="368490" y="248602"/>
                  </a:lnTo>
                  <a:lnTo>
                    <a:pt x="363601" y="240131"/>
                  </a:lnTo>
                  <a:lnTo>
                    <a:pt x="335241" y="256298"/>
                  </a:lnTo>
                  <a:lnTo>
                    <a:pt x="340144" y="264782"/>
                  </a:lnTo>
                  <a:lnTo>
                    <a:pt x="351853" y="258089"/>
                  </a:lnTo>
                  <a:lnTo>
                    <a:pt x="534835" y="575043"/>
                  </a:lnTo>
                  <a:lnTo>
                    <a:pt x="523138" y="581736"/>
                  </a:lnTo>
                  <a:lnTo>
                    <a:pt x="528015" y="590181"/>
                  </a:lnTo>
                  <a:lnTo>
                    <a:pt x="556374" y="574052"/>
                  </a:lnTo>
                  <a:close/>
                </a:path>
              </a:pathLst>
            </a:custGeom>
            <a:solidFill>
              <a:srgbClr val="FFFFFF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6" name="object 40"/>
            <p:cNvSpPr>
              <a:spLocks/>
            </p:cNvSpPr>
            <p:nvPr/>
          </p:nvSpPr>
          <p:spPr bwMode="auto">
            <a:xfrm>
              <a:off x="1992156" y="2287259"/>
              <a:ext cx="677545" cy="1173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73506"/>
                </a:cxn>
                <a:cxn ang="0">
                  <a:pos x="677189" y="1172997"/>
                </a:cxn>
                <a:cxn ang="0">
                  <a:pos x="677189" y="391312"/>
                </a:cxn>
                <a:cxn ang="0">
                  <a:pos x="0" y="0"/>
                </a:cxn>
              </a:cxnLst>
              <a:rect l="0" t="0" r="r" b="b"/>
              <a:pathLst>
                <a:path w="677544" h="1173479">
                  <a:moveTo>
                    <a:pt x="0" y="0"/>
                  </a:moveTo>
                  <a:lnTo>
                    <a:pt x="0" y="773506"/>
                  </a:lnTo>
                  <a:lnTo>
                    <a:pt x="677189" y="1172997"/>
                  </a:lnTo>
                  <a:lnTo>
                    <a:pt x="677189" y="391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7EE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7" name="object 41"/>
            <p:cNvSpPr>
              <a:spLocks/>
            </p:cNvSpPr>
            <p:nvPr/>
          </p:nvSpPr>
          <p:spPr bwMode="auto">
            <a:xfrm>
              <a:off x="2071320" y="2435263"/>
              <a:ext cx="267335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056"/>
                </a:cxn>
                <a:cxn ang="0">
                  <a:pos x="266992" y="228561"/>
                </a:cxn>
                <a:cxn ang="0">
                  <a:pos x="266992" y="154292"/>
                </a:cxn>
                <a:cxn ang="0">
                  <a:pos x="0" y="0"/>
                </a:cxn>
              </a:cxnLst>
              <a:rect l="0" t="0" r="r" b="b"/>
              <a:pathLst>
                <a:path w="267335" h="228600">
                  <a:moveTo>
                    <a:pt x="0" y="0"/>
                  </a:moveTo>
                  <a:lnTo>
                    <a:pt x="0" y="71056"/>
                  </a:lnTo>
                  <a:lnTo>
                    <a:pt x="266992" y="228561"/>
                  </a:lnTo>
                  <a:lnTo>
                    <a:pt x="266992" y="154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88" name="object 42"/>
            <p:cNvSpPr>
              <a:spLocks/>
            </p:cNvSpPr>
            <p:nvPr/>
          </p:nvSpPr>
          <p:spPr bwMode="auto">
            <a:xfrm>
              <a:off x="2323173" y="3034829"/>
              <a:ext cx="267335" cy="277495"/>
            </a:xfrm>
            <a:custGeom>
              <a:avLst/>
              <a:gdLst/>
              <a:ahLst/>
              <a:cxnLst>
                <a:cxn ang="0">
                  <a:pos x="266992" y="234238"/>
                </a:cxn>
                <a:cxn ang="0">
                  <a:pos x="0" y="79946"/>
                </a:cxn>
                <a:cxn ang="0">
                  <a:pos x="0" y="119913"/>
                </a:cxn>
                <a:cxn ang="0">
                  <a:pos x="266992" y="277418"/>
                </a:cxn>
                <a:cxn ang="0">
                  <a:pos x="266992" y="234238"/>
                </a:cxn>
                <a:cxn ang="0">
                  <a:pos x="266992" y="154292"/>
                </a:cxn>
                <a:cxn ang="0">
                  <a:pos x="0" y="0"/>
                </a:cxn>
                <a:cxn ang="0">
                  <a:pos x="0" y="39966"/>
                </a:cxn>
                <a:cxn ang="0">
                  <a:pos x="266992" y="197472"/>
                </a:cxn>
                <a:cxn ang="0">
                  <a:pos x="266992" y="154292"/>
                </a:cxn>
              </a:cxnLst>
              <a:rect l="0" t="0" r="r" b="b"/>
              <a:pathLst>
                <a:path w="267335" h="277495">
                  <a:moveTo>
                    <a:pt x="266992" y="234238"/>
                  </a:moveTo>
                  <a:lnTo>
                    <a:pt x="0" y="79946"/>
                  </a:lnTo>
                  <a:lnTo>
                    <a:pt x="0" y="119913"/>
                  </a:lnTo>
                  <a:lnTo>
                    <a:pt x="266992" y="277418"/>
                  </a:lnTo>
                  <a:lnTo>
                    <a:pt x="266992" y="234238"/>
                  </a:lnTo>
                  <a:close/>
                </a:path>
                <a:path w="267335" h="277495">
                  <a:moveTo>
                    <a:pt x="266992" y="154292"/>
                  </a:moveTo>
                  <a:lnTo>
                    <a:pt x="0" y="0"/>
                  </a:lnTo>
                  <a:lnTo>
                    <a:pt x="0" y="39966"/>
                  </a:lnTo>
                  <a:lnTo>
                    <a:pt x="266992" y="197472"/>
                  </a:lnTo>
                  <a:lnTo>
                    <a:pt x="266992" y="154292"/>
                  </a:lnTo>
                  <a:close/>
                </a:path>
              </a:pathLst>
            </a:custGeom>
            <a:solidFill>
              <a:srgbClr val="0172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89" name="object 43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123460" y="2677237"/>
              <a:ext cx="139252" cy="14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0" name="object 44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282281" y="2788598"/>
              <a:ext cx="85953" cy="18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1" name="object 45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389216" y="2853674"/>
              <a:ext cx="164023" cy="1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2" name="object 46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665575" y="3492283"/>
              <a:ext cx="126974" cy="10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3" name="object 47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864292" y="3479482"/>
              <a:ext cx="112318" cy="12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4" name="object 48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593179" y="2804085"/>
              <a:ext cx="294834" cy="8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5" name="object 49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077887" y="3912031"/>
              <a:ext cx="324485" cy="114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6" name="object 50"/>
            <p:cNvSpPr>
              <a:spLocks/>
            </p:cNvSpPr>
            <p:nvPr/>
          </p:nvSpPr>
          <p:spPr bwMode="auto">
            <a:xfrm>
              <a:off x="1052953" y="3282833"/>
              <a:ext cx="45085" cy="186055"/>
            </a:xfrm>
            <a:custGeom>
              <a:avLst/>
              <a:gdLst/>
              <a:ahLst/>
              <a:cxnLst>
                <a:cxn ang="0">
                  <a:pos x="38442" y="0"/>
                </a:cxn>
                <a:cxn ang="0">
                  <a:pos x="25254" y="34676"/>
                </a:cxn>
                <a:cxn ang="0">
                  <a:pos x="16854" y="61817"/>
                </a:cxn>
                <a:cxn ang="0">
                  <a:pos x="9637" y="95444"/>
                </a:cxn>
                <a:cxn ang="0">
                  <a:pos x="0" y="149580"/>
                </a:cxn>
                <a:cxn ang="0">
                  <a:pos x="5325" y="164556"/>
                </a:cxn>
                <a:cxn ang="0">
                  <a:pos x="20794" y="175944"/>
                </a:cxn>
                <a:cxn ang="0">
                  <a:pos x="36984" y="183186"/>
                </a:cxn>
                <a:cxn ang="0">
                  <a:pos x="44475" y="185724"/>
                </a:cxn>
                <a:cxn ang="0">
                  <a:pos x="43497" y="126326"/>
                </a:cxn>
                <a:cxn ang="0">
                  <a:pos x="38442" y="0"/>
                </a:cxn>
              </a:cxnLst>
              <a:rect l="0" t="0" r="r" b="b"/>
              <a:pathLst>
                <a:path w="45084" h="186054">
                  <a:moveTo>
                    <a:pt x="38442" y="0"/>
                  </a:moveTo>
                  <a:lnTo>
                    <a:pt x="25254" y="34676"/>
                  </a:lnTo>
                  <a:lnTo>
                    <a:pt x="16854" y="61817"/>
                  </a:lnTo>
                  <a:lnTo>
                    <a:pt x="9637" y="95444"/>
                  </a:lnTo>
                  <a:lnTo>
                    <a:pt x="0" y="149580"/>
                  </a:lnTo>
                  <a:lnTo>
                    <a:pt x="5325" y="164556"/>
                  </a:lnTo>
                  <a:lnTo>
                    <a:pt x="20794" y="175944"/>
                  </a:lnTo>
                  <a:lnTo>
                    <a:pt x="36984" y="183186"/>
                  </a:lnTo>
                  <a:lnTo>
                    <a:pt x="44475" y="185724"/>
                  </a:lnTo>
                  <a:lnTo>
                    <a:pt x="43497" y="126326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7" name="object 51"/>
            <p:cNvSpPr>
              <a:spLocks/>
            </p:cNvSpPr>
            <p:nvPr/>
          </p:nvSpPr>
          <p:spPr bwMode="auto">
            <a:xfrm>
              <a:off x="1059848" y="3325944"/>
              <a:ext cx="38100" cy="142875"/>
            </a:xfrm>
            <a:custGeom>
              <a:avLst/>
              <a:gdLst/>
              <a:ahLst/>
              <a:cxnLst>
                <a:cxn ang="0">
                  <a:pos x="25196" y="0"/>
                </a:cxn>
                <a:cxn ang="0">
                  <a:pos x="21347" y="30377"/>
                </a:cxn>
                <a:cxn ang="0">
                  <a:pos x="15917" y="62050"/>
                </a:cxn>
                <a:cxn ang="0">
                  <a:pos x="8828" y="93445"/>
                </a:cxn>
                <a:cxn ang="0">
                  <a:pos x="0" y="122986"/>
                </a:cxn>
                <a:cxn ang="0">
                  <a:pos x="11186" y="131257"/>
                </a:cxn>
                <a:cxn ang="0">
                  <a:pos x="23514" y="137428"/>
                </a:cxn>
                <a:cxn ang="0">
                  <a:pos x="33479" y="141287"/>
                </a:cxn>
                <a:cxn ang="0">
                  <a:pos x="37579" y="142621"/>
                </a:cxn>
                <a:cxn ang="0">
                  <a:pos x="36601" y="83210"/>
                </a:cxn>
                <a:cxn ang="0">
                  <a:pos x="25196" y="0"/>
                </a:cxn>
              </a:cxnLst>
              <a:rect l="0" t="0" r="r" b="b"/>
              <a:pathLst>
                <a:path w="38100" h="142875">
                  <a:moveTo>
                    <a:pt x="25196" y="0"/>
                  </a:moveTo>
                  <a:lnTo>
                    <a:pt x="21347" y="30377"/>
                  </a:lnTo>
                  <a:lnTo>
                    <a:pt x="15917" y="62050"/>
                  </a:lnTo>
                  <a:lnTo>
                    <a:pt x="8828" y="93445"/>
                  </a:lnTo>
                  <a:lnTo>
                    <a:pt x="0" y="122986"/>
                  </a:lnTo>
                  <a:lnTo>
                    <a:pt x="11186" y="131257"/>
                  </a:lnTo>
                  <a:lnTo>
                    <a:pt x="23514" y="137428"/>
                  </a:lnTo>
                  <a:lnTo>
                    <a:pt x="33479" y="141287"/>
                  </a:lnTo>
                  <a:lnTo>
                    <a:pt x="37579" y="142621"/>
                  </a:lnTo>
                  <a:lnTo>
                    <a:pt x="36601" y="83210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8" name="object 52"/>
            <p:cNvSpPr>
              <a:spLocks/>
            </p:cNvSpPr>
            <p:nvPr/>
          </p:nvSpPr>
          <p:spPr bwMode="auto">
            <a:xfrm>
              <a:off x="1071829" y="3950893"/>
              <a:ext cx="213995" cy="89535"/>
            </a:xfrm>
            <a:custGeom>
              <a:avLst/>
              <a:gdLst/>
              <a:ahLst/>
              <a:cxnLst>
                <a:cxn ang="0">
                  <a:pos x="83451" y="12344"/>
                </a:cxn>
                <a:cxn ang="0">
                  <a:pos x="81737" y="2654"/>
                </a:cxn>
                <a:cxn ang="0">
                  <a:pos x="71729" y="0"/>
                </a:cxn>
                <a:cxn ang="0">
                  <a:pos x="60058" y="1092"/>
                </a:cxn>
                <a:cxn ang="0">
                  <a:pos x="53200" y="2654"/>
                </a:cxn>
                <a:cxn ang="0">
                  <a:pos x="35344" y="8293"/>
                </a:cxn>
                <a:cxn ang="0">
                  <a:pos x="5118" y="17360"/>
                </a:cxn>
                <a:cxn ang="0">
                  <a:pos x="0" y="39827"/>
                </a:cxn>
                <a:cxn ang="0">
                  <a:pos x="2819" y="47142"/>
                </a:cxn>
                <a:cxn ang="0">
                  <a:pos x="16230" y="53327"/>
                </a:cxn>
                <a:cxn ang="0">
                  <a:pos x="64198" y="30149"/>
                </a:cxn>
                <a:cxn ang="0">
                  <a:pos x="73266" y="25590"/>
                </a:cxn>
                <a:cxn ang="0">
                  <a:pos x="78905" y="20650"/>
                </a:cxn>
                <a:cxn ang="0">
                  <a:pos x="81991" y="16014"/>
                </a:cxn>
                <a:cxn ang="0">
                  <a:pos x="83451" y="12344"/>
                </a:cxn>
                <a:cxn ang="0">
                  <a:pos x="213855" y="46812"/>
                </a:cxn>
                <a:cxn ang="0">
                  <a:pos x="206603" y="41224"/>
                </a:cxn>
                <a:cxn ang="0">
                  <a:pos x="196697" y="38925"/>
                </a:cxn>
                <a:cxn ang="0">
                  <a:pos x="190474" y="38557"/>
                </a:cxn>
                <a:cxn ang="0">
                  <a:pos x="154774" y="44488"/>
                </a:cxn>
                <a:cxn ang="0">
                  <a:pos x="112420" y="52578"/>
                </a:cxn>
                <a:cxn ang="0">
                  <a:pos x="108724" y="73152"/>
                </a:cxn>
                <a:cxn ang="0">
                  <a:pos x="112001" y="81826"/>
                </a:cxn>
                <a:cxn ang="0">
                  <a:pos x="116890" y="87198"/>
                </a:cxn>
                <a:cxn ang="0">
                  <a:pos x="124777" y="89420"/>
                </a:cxn>
                <a:cxn ang="0">
                  <a:pos x="137083" y="88633"/>
                </a:cxn>
                <a:cxn ang="0">
                  <a:pos x="194945" y="68135"/>
                </a:cxn>
                <a:cxn ang="0">
                  <a:pos x="213855" y="46812"/>
                </a:cxn>
              </a:cxnLst>
              <a:rect l="0" t="0" r="r" b="b"/>
              <a:pathLst>
                <a:path w="213994" h="89535">
                  <a:moveTo>
                    <a:pt x="83451" y="12344"/>
                  </a:moveTo>
                  <a:lnTo>
                    <a:pt x="81737" y="2654"/>
                  </a:lnTo>
                  <a:lnTo>
                    <a:pt x="71729" y="0"/>
                  </a:lnTo>
                  <a:lnTo>
                    <a:pt x="60058" y="1092"/>
                  </a:lnTo>
                  <a:lnTo>
                    <a:pt x="53200" y="2654"/>
                  </a:lnTo>
                  <a:lnTo>
                    <a:pt x="35344" y="8293"/>
                  </a:lnTo>
                  <a:lnTo>
                    <a:pt x="5118" y="17360"/>
                  </a:lnTo>
                  <a:lnTo>
                    <a:pt x="0" y="39827"/>
                  </a:lnTo>
                  <a:lnTo>
                    <a:pt x="2819" y="47142"/>
                  </a:lnTo>
                  <a:lnTo>
                    <a:pt x="16230" y="53327"/>
                  </a:lnTo>
                  <a:lnTo>
                    <a:pt x="64198" y="30149"/>
                  </a:lnTo>
                  <a:lnTo>
                    <a:pt x="73266" y="25590"/>
                  </a:lnTo>
                  <a:lnTo>
                    <a:pt x="78905" y="20650"/>
                  </a:lnTo>
                  <a:lnTo>
                    <a:pt x="81991" y="16014"/>
                  </a:lnTo>
                  <a:lnTo>
                    <a:pt x="83451" y="12344"/>
                  </a:lnTo>
                  <a:close/>
                </a:path>
                <a:path w="213994" h="89535">
                  <a:moveTo>
                    <a:pt x="213855" y="46812"/>
                  </a:moveTo>
                  <a:lnTo>
                    <a:pt x="206603" y="41224"/>
                  </a:lnTo>
                  <a:lnTo>
                    <a:pt x="196697" y="38925"/>
                  </a:lnTo>
                  <a:lnTo>
                    <a:pt x="190474" y="38557"/>
                  </a:lnTo>
                  <a:lnTo>
                    <a:pt x="154774" y="44488"/>
                  </a:lnTo>
                  <a:lnTo>
                    <a:pt x="112420" y="52578"/>
                  </a:lnTo>
                  <a:lnTo>
                    <a:pt x="108724" y="73152"/>
                  </a:lnTo>
                  <a:lnTo>
                    <a:pt x="112001" y="81826"/>
                  </a:lnTo>
                  <a:lnTo>
                    <a:pt x="116890" y="87198"/>
                  </a:lnTo>
                  <a:lnTo>
                    <a:pt x="124777" y="89420"/>
                  </a:lnTo>
                  <a:lnTo>
                    <a:pt x="137083" y="88633"/>
                  </a:lnTo>
                  <a:lnTo>
                    <a:pt x="194945" y="68135"/>
                  </a:lnTo>
                  <a:lnTo>
                    <a:pt x="213855" y="46812"/>
                  </a:lnTo>
                  <a:close/>
                </a:path>
              </a:pathLst>
            </a:custGeom>
            <a:solidFill>
              <a:srgbClr val="8965A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9" name="object 53"/>
            <p:cNvSpPr>
              <a:spLocks/>
            </p:cNvSpPr>
            <p:nvPr/>
          </p:nvSpPr>
          <p:spPr bwMode="auto">
            <a:xfrm>
              <a:off x="1078108" y="3527564"/>
              <a:ext cx="138430" cy="452755"/>
            </a:xfrm>
            <a:custGeom>
              <a:avLst/>
              <a:gdLst/>
              <a:ahLst/>
              <a:cxnLst>
                <a:cxn ang="0">
                  <a:pos x="138214" y="0"/>
                </a:cxn>
                <a:cxn ang="0">
                  <a:pos x="74090" y="2773"/>
                </a:cxn>
                <a:cxn ang="0">
                  <a:pos x="42129" y="3910"/>
                </a:cxn>
                <a:cxn ang="0">
                  <a:pos x="10159" y="4610"/>
                </a:cxn>
                <a:cxn ang="0">
                  <a:pos x="8046" y="18966"/>
                </a:cxn>
                <a:cxn ang="0">
                  <a:pos x="7186" y="33429"/>
                </a:cxn>
                <a:cxn ang="0">
                  <a:pos x="7600" y="47926"/>
                </a:cxn>
                <a:cxn ang="0">
                  <a:pos x="9309" y="62382"/>
                </a:cxn>
                <a:cxn ang="0">
                  <a:pos x="25996" y="255968"/>
                </a:cxn>
                <a:cxn ang="0">
                  <a:pos x="18543" y="288762"/>
                </a:cxn>
                <a:cxn ang="0">
                  <a:pos x="14665" y="307057"/>
                </a:cxn>
                <a:cxn ang="0">
                  <a:pos x="13106" y="317479"/>
                </a:cxn>
                <a:cxn ang="0">
                  <a:pos x="9954" y="364593"/>
                </a:cxn>
                <a:cxn ang="0">
                  <a:pos x="5695" y="402882"/>
                </a:cxn>
                <a:cxn ang="0">
                  <a:pos x="0" y="444360"/>
                </a:cxn>
                <a:cxn ang="0">
                  <a:pos x="20805" y="452222"/>
                </a:cxn>
                <a:cxn ang="0">
                  <a:pos x="32550" y="446909"/>
                </a:cxn>
                <a:cxn ang="0">
                  <a:pos x="37751" y="437248"/>
                </a:cxn>
                <a:cxn ang="0">
                  <a:pos x="80429" y="260985"/>
                </a:cxn>
                <a:cxn ang="0">
                  <a:pos x="138214" y="0"/>
                </a:cxn>
              </a:cxnLst>
              <a:rect l="0" t="0" r="r" b="b"/>
              <a:pathLst>
                <a:path w="138430" h="452754">
                  <a:moveTo>
                    <a:pt x="138214" y="0"/>
                  </a:moveTo>
                  <a:lnTo>
                    <a:pt x="74090" y="2773"/>
                  </a:lnTo>
                  <a:lnTo>
                    <a:pt x="42129" y="3910"/>
                  </a:lnTo>
                  <a:lnTo>
                    <a:pt x="10159" y="4610"/>
                  </a:lnTo>
                  <a:lnTo>
                    <a:pt x="8046" y="18966"/>
                  </a:lnTo>
                  <a:lnTo>
                    <a:pt x="7186" y="33429"/>
                  </a:lnTo>
                  <a:lnTo>
                    <a:pt x="7600" y="47926"/>
                  </a:lnTo>
                  <a:lnTo>
                    <a:pt x="9309" y="62382"/>
                  </a:lnTo>
                  <a:lnTo>
                    <a:pt x="25996" y="255968"/>
                  </a:lnTo>
                  <a:lnTo>
                    <a:pt x="18543" y="288762"/>
                  </a:lnTo>
                  <a:lnTo>
                    <a:pt x="14665" y="307057"/>
                  </a:lnTo>
                  <a:lnTo>
                    <a:pt x="13106" y="317479"/>
                  </a:lnTo>
                  <a:lnTo>
                    <a:pt x="9954" y="364593"/>
                  </a:lnTo>
                  <a:lnTo>
                    <a:pt x="5695" y="402882"/>
                  </a:lnTo>
                  <a:lnTo>
                    <a:pt x="0" y="444360"/>
                  </a:lnTo>
                  <a:lnTo>
                    <a:pt x="20805" y="452222"/>
                  </a:lnTo>
                  <a:lnTo>
                    <a:pt x="32550" y="446909"/>
                  </a:lnTo>
                  <a:lnTo>
                    <a:pt x="37751" y="437248"/>
                  </a:lnTo>
                  <a:lnTo>
                    <a:pt x="80429" y="260985"/>
                  </a:lnTo>
                  <a:lnTo>
                    <a:pt x="138214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0" name="object 54"/>
            <p:cNvSpPr>
              <a:spLocks/>
            </p:cNvSpPr>
            <p:nvPr/>
          </p:nvSpPr>
          <p:spPr bwMode="auto">
            <a:xfrm>
              <a:off x="1098693" y="3527501"/>
              <a:ext cx="118110" cy="452120"/>
            </a:xfrm>
            <a:custGeom>
              <a:avLst/>
              <a:gdLst/>
              <a:ahLst/>
              <a:cxnLst>
                <a:cxn ang="0">
                  <a:pos x="117424" y="0"/>
                </a:cxn>
                <a:cxn ang="0">
                  <a:pos x="35860" y="3952"/>
                </a:cxn>
                <a:cxn ang="0">
                  <a:pos x="6540" y="4648"/>
                </a:cxn>
                <a:cxn ang="0">
                  <a:pos x="3781" y="19004"/>
                </a:cxn>
                <a:cxn ang="0">
                  <a:pos x="1477" y="33467"/>
                </a:cxn>
                <a:cxn ang="0">
                  <a:pos x="448" y="47964"/>
                </a:cxn>
                <a:cxn ang="0">
                  <a:pos x="1511" y="62420"/>
                </a:cxn>
                <a:cxn ang="0">
                  <a:pos x="0" y="193268"/>
                </a:cxn>
                <a:cxn ang="0">
                  <a:pos x="965" y="194043"/>
                </a:cxn>
                <a:cxn ang="0">
                  <a:pos x="1930" y="194779"/>
                </a:cxn>
                <a:cxn ang="0">
                  <a:pos x="2870" y="195643"/>
                </a:cxn>
                <a:cxn ang="0">
                  <a:pos x="22531" y="225144"/>
                </a:cxn>
                <a:cxn ang="0">
                  <a:pos x="27538" y="259437"/>
                </a:cxn>
                <a:cxn ang="0">
                  <a:pos x="23131" y="295761"/>
                </a:cxn>
                <a:cxn ang="0">
                  <a:pos x="14554" y="331355"/>
                </a:cxn>
                <a:cxn ang="0">
                  <a:pos x="8533" y="359865"/>
                </a:cxn>
                <a:cxn ang="0">
                  <a:pos x="4746" y="390005"/>
                </a:cxn>
                <a:cxn ang="0">
                  <a:pos x="3231" y="420929"/>
                </a:cxn>
                <a:cxn ang="0">
                  <a:pos x="4025" y="451789"/>
                </a:cxn>
                <a:cxn ang="0">
                  <a:pos x="16446" y="448754"/>
                </a:cxn>
                <a:cxn ang="0">
                  <a:pos x="18338" y="432130"/>
                </a:cxn>
                <a:cxn ang="0">
                  <a:pos x="59842" y="261048"/>
                </a:cxn>
                <a:cxn ang="0">
                  <a:pos x="117627" y="63"/>
                </a:cxn>
                <a:cxn ang="0">
                  <a:pos x="117424" y="0"/>
                </a:cxn>
              </a:cxnLst>
              <a:rect l="0" t="0" r="r" b="b"/>
              <a:pathLst>
                <a:path w="118109" h="452120">
                  <a:moveTo>
                    <a:pt x="117424" y="0"/>
                  </a:moveTo>
                  <a:lnTo>
                    <a:pt x="35860" y="3952"/>
                  </a:lnTo>
                  <a:lnTo>
                    <a:pt x="6540" y="4648"/>
                  </a:lnTo>
                  <a:lnTo>
                    <a:pt x="3781" y="19004"/>
                  </a:lnTo>
                  <a:lnTo>
                    <a:pt x="1477" y="33467"/>
                  </a:lnTo>
                  <a:lnTo>
                    <a:pt x="448" y="47964"/>
                  </a:lnTo>
                  <a:lnTo>
                    <a:pt x="1511" y="62420"/>
                  </a:lnTo>
                  <a:lnTo>
                    <a:pt x="0" y="193268"/>
                  </a:lnTo>
                  <a:lnTo>
                    <a:pt x="965" y="194043"/>
                  </a:lnTo>
                  <a:lnTo>
                    <a:pt x="1930" y="194779"/>
                  </a:lnTo>
                  <a:lnTo>
                    <a:pt x="2870" y="195643"/>
                  </a:lnTo>
                  <a:lnTo>
                    <a:pt x="22531" y="225144"/>
                  </a:lnTo>
                  <a:lnTo>
                    <a:pt x="27538" y="259437"/>
                  </a:lnTo>
                  <a:lnTo>
                    <a:pt x="23131" y="295761"/>
                  </a:lnTo>
                  <a:lnTo>
                    <a:pt x="14554" y="331355"/>
                  </a:lnTo>
                  <a:lnTo>
                    <a:pt x="8533" y="359865"/>
                  </a:lnTo>
                  <a:lnTo>
                    <a:pt x="4746" y="390005"/>
                  </a:lnTo>
                  <a:lnTo>
                    <a:pt x="3231" y="420929"/>
                  </a:lnTo>
                  <a:lnTo>
                    <a:pt x="4025" y="451789"/>
                  </a:lnTo>
                  <a:lnTo>
                    <a:pt x="16446" y="448754"/>
                  </a:lnTo>
                  <a:lnTo>
                    <a:pt x="18338" y="432130"/>
                  </a:lnTo>
                  <a:lnTo>
                    <a:pt x="59842" y="261048"/>
                  </a:lnTo>
                  <a:lnTo>
                    <a:pt x="117627" y="63"/>
                  </a:lnTo>
                  <a:lnTo>
                    <a:pt x="117424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1" name="object 55"/>
            <p:cNvSpPr>
              <a:spLocks/>
            </p:cNvSpPr>
            <p:nvPr/>
          </p:nvSpPr>
          <p:spPr bwMode="auto">
            <a:xfrm>
              <a:off x="1093633" y="3526981"/>
              <a:ext cx="149225" cy="488315"/>
            </a:xfrm>
            <a:custGeom>
              <a:avLst/>
              <a:gdLst/>
              <a:ahLst/>
              <a:cxnLst>
                <a:cxn ang="0">
                  <a:pos x="135470" y="0"/>
                </a:cxn>
                <a:cxn ang="0">
                  <a:pos x="115189" y="850"/>
                </a:cxn>
                <a:cxn ang="0">
                  <a:pos x="0" y="68821"/>
                </a:cxn>
                <a:cxn ang="0">
                  <a:pos x="56502" y="100571"/>
                </a:cxn>
                <a:cxn ang="0">
                  <a:pos x="82574" y="188116"/>
                </a:cxn>
                <a:cxn ang="0">
                  <a:pos x="95673" y="234145"/>
                </a:cxn>
                <a:cxn ang="0">
                  <a:pos x="99770" y="253820"/>
                </a:cxn>
                <a:cxn ang="0">
                  <a:pos x="98831" y="262305"/>
                </a:cxn>
                <a:cxn ang="0">
                  <a:pos x="97166" y="273181"/>
                </a:cxn>
                <a:cxn ang="0">
                  <a:pos x="94445" y="296044"/>
                </a:cxn>
                <a:cxn ang="0">
                  <a:pos x="91964" y="324283"/>
                </a:cxn>
                <a:cxn ang="0">
                  <a:pos x="91020" y="351282"/>
                </a:cxn>
                <a:cxn ang="0">
                  <a:pos x="91911" y="406283"/>
                </a:cxn>
                <a:cxn ang="0">
                  <a:pos x="93027" y="448881"/>
                </a:cxn>
                <a:cxn ang="0">
                  <a:pos x="94386" y="486168"/>
                </a:cxn>
                <a:cxn ang="0">
                  <a:pos x="101034" y="488096"/>
                </a:cxn>
                <a:cxn ang="0">
                  <a:pos x="112734" y="488264"/>
                </a:cxn>
                <a:cxn ang="0">
                  <a:pos x="125297" y="483079"/>
                </a:cxn>
                <a:cxn ang="0">
                  <a:pos x="134531" y="468947"/>
                </a:cxn>
                <a:cxn ang="0">
                  <a:pos x="149021" y="254927"/>
                </a:cxn>
                <a:cxn ang="0">
                  <a:pos x="148169" y="213756"/>
                </a:cxn>
                <a:cxn ang="0">
                  <a:pos x="145457" y="155873"/>
                </a:cxn>
                <a:cxn ang="0">
                  <a:pos x="141815" y="93082"/>
                </a:cxn>
                <a:cxn ang="0">
                  <a:pos x="138176" y="37190"/>
                </a:cxn>
                <a:cxn ang="0">
                  <a:pos x="135470" y="0"/>
                </a:cxn>
              </a:cxnLst>
              <a:rect l="0" t="0" r="r" b="b"/>
              <a:pathLst>
                <a:path w="149225" h="488314">
                  <a:moveTo>
                    <a:pt x="135470" y="0"/>
                  </a:moveTo>
                  <a:lnTo>
                    <a:pt x="115189" y="850"/>
                  </a:lnTo>
                  <a:lnTo>
                    <a:pt x="0" y="68821"/>
                  </a:lnTo>
                  <a:lnTo>
                    <a:pt x="56502" y="100571"/>
                  </a:lnTo>
                  <a:lnTo>
                    <a:pt x="82574" y="188116"/>
                  </a:lnTo>
                  <a:lnTo>
                    <a:pt x="95673" y="234145"/>
                  </a:lnTo>
                  <a:lnTo>
                    <a:pt x="99770" y="253820"/>
                  </a:lnTo>
                  <a:lnTo>
                    <a:pt x="98831" y="262305"/>
                  </a:lnTo>
                  <a:lnTo>
                    <a:pt x="97166" y="273181"/>
                  </a:lnTo>
                  <a:lnTo>
                    <a:pt x="94445" y="296044"/>
                  </a:lnTo>
                  <a:lnTo>
                    <a:pt x="91964" y="324283"/>
                  </a:lnTo>
                  <a:lnTo>
                    <a:pt x="91020" y="351282"/>
                  </a:lnTo>
                  <a:lnTo>
                    <a:pt x="91911" y="406283"/>
                  </a:lnTo>
                  <a:lnTo>
                    <a:pt x="93027" y="448881"/>
                  </a:lnTo>
                  <a:lnTo>
                    <a:pt x="94386" y="486168"/>
                  </a:lnTo>
                  <a:lnTo>
                    <a:pt x="101034" y="488096"/>
                  </a:lnTo>
                  <a:lnTo>
                    <a:pt x="112734" y="488264"/>
                  </a:lnTo>
                  <a:lnTo>
                    <a:pt x="125297" y="483079"/>
                  </a:lnTo>
                  <a:lnTo>
                    <a:pt x="134531" y="468947"/>
                  </a:lnTo>
                  <a:lnTo>
                    <a:pt x="149021" y="254927"/>
                  </a:lnTo>
                  <a:lnTo>
                    <a:pt x="148169" y="213756"/>
                  </a:lnTo>
                  <a:lnTo>
                    <a:pt x="145457" y="155873"/>
                  </a:lnTo>
                  <a:lnTo>
                    <a:pt x="141815" y="93082"/>
                  </a:lnTo>
                  <a:lnTo>
                    <a:pt x="138176" y="37190"/>
                  </a:lnTo>
                  <a:lnTo>
                    <a:pt x="135470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2" name="object 56"/>
            <p:cNvSpPr>
              <a:spLocks/>
            </p:cNvSpPr>
            <p:nvPr/>
          </p:nvSpPr>
          <p:spPr bwMode="auto">
            <a:xfrm>
              <a:off x="1093633" y="3526981"/>
              <a:ext cx="149225" cy="484505"/>
            </a:xfrm>
            <a:custGeom>
              <a:avLst/>
              <a:gdLst/>
              <a:ahLst/>
              <a:cxnLst>
                <a:cxn ang="0">
                  <a:pos x="135470" y="0"/>
                </a:cxn>
                <a:cxn ang="0">
                  <a:pos x="115189" y="850"/>
                </a:cxn>
                <a:cxn ang="0">
                  <a:pos x="0" y="68821"/>
                </a:cxn>
                <a:cxn ang="0">
                  <a:pos x="56502" y="100558"/>
                </a:cxn>
                <a:cxn ang="0">
                  <a:pos x="73899" y="159426"/>
                </a:cxn>
                <a:cxn ang="0">
                  <a:pos x="87172" y="208330"/>
                </a:cxn>
                <a:cxn ang="0">
                  <a:pos x="97268" y="216221"/>
                </a:cxn>
                <a:cxn ang="0">
                  <a:pos x="105565" y="226544"/>
                </a:cxn>
                <a:cxn ang="0">
                  <a:pos x="111515" y="239307"/>
                </a:cxn>
                <a:cxn ang="0">
                  <a:pos x="114566" y="254520"/>
                </a:cxn>
                <a:cxn ang="0">
                  <a:pos x="116518" y="295989"/>
                </a:cxn>
                <a:cxn ang="0">
                  <a:pos x="118444" y="408214"/>
                </a:cxn>
                <a:cxn ang="0">
                  <a:pos x="120055" y="456464"/>
                </a:cxn>
                <a:cxn ang="0">
                  <a:pos x="123190" y="484466"/>
                </a:cxn>
                <a:cxn ang="0">
                  <a:pos x="127952" y="481520"/>
                </a:cxn>
                <a:cxn ang="0">
                  <a:pos x="132118" y="476707"/>
                </a:cxn>
                <a:cxn ang="0">
                  <a:pos x="134531" y="468947"/>
                </a:cxn>
                <a:cxn ang="0">
                  <a:pos x="149021" y="254927"/>
                </a:cxn>
                <a:cxn ang="0">
                  <a:pos x="148169" y="213756"/>
                </a:cxn>
                <a:cxn ang="0">
                  <a:pos x="145457" y="155873"/>
                </a:cxn>
                <a:cxn ang="0">
                  <a:pos x="141815" y="93082"/>
                </a:cxn>
                <a:cxn ang="0">
                  <a:pos x="138176" y="37190"/>
                </a:cxn>
                <a:cxn ang="0">
                  <a:pos x="135470" y="0"/>
                </a:cxn>
              </a:cxnLst>
              <a:rect l="0" t="0" r="r" b="b"/>
              <a:pathLst>
                <a:path w="149225" h="484504">
                  <a:moveTo>
                    <a:pt x="135470" y="0"/>
                  </a:moveTo>
                  <a:lnTo>
                    <a:pt x="115189" y="850"/>
                  </a:lnTo>
                  <a:lnTo>
                    <a:pt x="0" y="68821"/>
                  </a:lnTo>
                  <a:lnTo>
                    <a:pt x="56502" y="100558"/>
                  </a:lnTo>
                  <a:lnTo>
                    <a:pt x="73899" y="159426"/>
                  </a:lnTo>
                  <a:lnTo>
                    <a:pt x="87172" y="208330"/>
                  </a:lnTo>
                  <a:lnTo>
                    <a:pt x="97268" y="216221"/>
                  </a:lnTo>
                  <a:lnTo>
                    <a:pt x="105565" y="226544"/>
                  </a:lnTo>
                  <a:lnTo>
                    <a:pt x="111515" y="239307"/>
                  </a:lnTo>
                  <a:lnTo>
                    <a:pt x="114566" y="254520"/>
                  </a:lnTo>
                  <a:lnTo>
                    <a:pt x="116518" y="295989"/>
                  </a:lnTo>
                  <a:lnTo>
                    <a:pt x="118444" y="408214"/>
                  </a:lnTo>
                  <a:lnTo>
                    <a:pt x="120055" y="456464"/>
                  </a:lnTo>
                  <a:lnTo>
                    <a:pt x="123190" y="484466"/>
                  </a:lnTo>
                  <a:lnTo>
                    <a:pt x="127952" y="481520"/>
                  </a:lnTo>
                  <a:lnTo>
                    <a:pt x="132118" y="476707"/>
                  </a:lnTo>
                  <a:lnTo>
                    <a:pt x="134531" y="468947"/>
                  </a:lnTo>
                  <a:lnTo>
                    <a:pt x="149021" y="254927"/>
                  </a:lnTo>
                  <a:lnTo>
                    <a:pt x="148169" y="213756"/>
                  </a:lnTo>
                  <a:lnTo>
                    <a:pt x="145457" y="155873"/>
                  </a:lnTo>
                  <a:lnTo>
                    <a:pt x="141815" y="93082"/>
                  </a:lnTo>
                  <a:lnTo>
                    <a:pt x="138176" y="37190"/>
                  </a:lnTo>
                  <a:lnTo>
                    <a:pt x="135470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3" name="object 57"/>
            <p:cNvSpPr>
              <a:spLocks/>
            </p:cNvSpPr>
            <p:nvPr/>
          </p:nvSpPr>
          <p:spPr bwMode="auto">
            <a:xfrm>
              <a:off x="1084458" y="3265409"/>
              <a:ext cx="157480" cy="273050"/>
            </a:xfrm>
            <a:custGeom>
              <a:avLst/>
              <a:gdLst/>
              <a:ahLst/>
              <a:cxnLst>
                <a:cxn ang="0">
                  <a:pos x="28105" y="0"/>
                </a:cxn>
                <a:cxn ang="0">
                  <a:pos x="10247" y="12074"/>
                </a:cxn>
                <a:cxn ang="0">
                  <a:pos x="2460" y="30257"/>
                </a:cxn>
                <a:cxn ang="0">
                  <a:pos x="469" y="48059"/>
                </a:cxn>
                <a:cxn ang="0">
                  <a:pos x="0" y="58991"/>
                </a:cxn>
                <a:cxn ang="0">
                  <a:pos x="1121" y="80098"/>
                </a:cxn>
                <a:cxn ang="0">
                  <a:pos x="9336" y="169474"/>
                </a:cxn>
                <a:cxn ang="0">
                  <a:pos x="11430" y="206133"/>
                </a:cxn>
                <a:cxn ang="0">
                  <a:pos x="10723" y="220814"/>
                </a:cxn>
                <a:cxn ang="0">
                  <a:pos x="9082" y="239417"/>
                </a:cxn>
                <a:cxn ang="0">
                  <a:pos x="6667" y="262166"/>
                </a:cxn>
                <a:cxn ang="0">
                  <a:pos x="18498" y="263137"/>
                </a:cxn>
                <a:cxn ang="0">
                  <a:pos x="28019" y="264225"/>
                </a:cxn>
                <a:cxn ang="0">
                  <a:pos x="60210" y="269494"/>
                </a:cxn>
                <a:cxn ang="0">
                  <a:pos x="97975" y="272947"/>
                </a:cxn>
                <a:cxn ang="0">
                  <a:pos x="125175" y="271022"/>
                </a:cxn>
                <a:cxn ang="0">
                  <a:pos x="141629" y="267266"/>
                </a:cxn>
                <a:cxn ang="0">
                  <a:pos x="147154" y="265226"/>
                </a:cxn>
                <a:cxn ang="0">
                  <a:pos x="142024" y="203365"/>
                </a:cxn>
                <a:cxn ang="0">
                  <a:pos x="153102" y="144070"/>
                </a:cxn>
                <a:cxn ang="0">
                  <a:pos x="156881" y="108959"/>
                </a:cxn>
                <a:cxn ang="0">
                  <a:pos x="153438" y="84221"/>
                </a:cxn>
                <a:cxn ang="0">
                  <a:pos x="142849" y="56045"/>
                </a:cxn>
                <a:cxn ang="0">
                  <a:pos x="121321" y="21958"/>
                </a:cxn>
                <a:cxn ang="0">
                  <a:pos x="76228" y="7152"/>
                </a:cxn>
                <a:cxn ang="0">
                  <a:pos x="34537" y="666"/>
                </a:cxn>
                <a:cxn ang="0">
                  <a:pos x="28105" y="0"/>
                </a:cxn>
              </a:cxnLst>
              <a:rect l="0" t="0" r="r" b="b"/>
              <a:pathLst>
                <a:path w="157480" h="273050">
                  <a:moveTo>
                    <a:pt x="28105" y="0"/>
                  </a:moveTo>
                  <a:lnTo>
                    <a:pt x="10247" y="12074"/>
                  </a:lnTo>
                  <a:lnTo>
                    <a:pt x="2460" y="30257"/>
                  </a:lnTo>
                  <a:lnTo>
                    <a:pt x="469" y="48059"/>
                  </a:lnTo>
                  <a:lnTo>
                    <a:pt x="0" y="58991"/>
                  </a:lnTo>
                  <a:lnTo>
                    <a:pt x="1121" y="80098"/>
                  </a:lnTo>
                  <a:lnTo>
                    <a:pt x="9336" y="169474"/>
                  </a:lnTo>
                  <a:lnTo>
                    <a:pt x="11430" y="206133"/>
                  </a:lnTo>
                  <a:lnTo>
                    <a:pt x="10723" y="220814"/>
                  </a:lnTo>
                  <a:lnTo>
                    <a:pt x="9082" y="239417"/>
                  </a:lnTo>
                  <a:lnTo>
                    <a:pt x="6667" y="262166"/>
                  </a:lnTo>
                  <a:lnTo>
                    <a:pt x="18498" y="263137"/>
                  </a:lnTo>
                  <a:lnTo>
                    <a:pt x="28019" y="264225"/>
                  </a:lnTo>
                  <a:lnTo>
                    <a:pt x="60210" y="269494"/>
                  </a:lnTo>
                  <a:lnTo>
                    <a:pt x="97975" y="272947"/>
                  </a:lnTo>
                  <a:lnTo>
                    <a:pt x="125175" y="271022"/>
                  </a:lnTo>
                  <a:lnTo>
                    <a:pt x="141629" y="267266"/>
                  </a:lnTo>
                  <a:lnTo>
                    <a:pt x="147154" y="265226"/>
                  </a:lnTo>
                  <a:lnTo>
                    <a:pt x="142024" y="203365"/>
                  </a:lnTo>
                  <a:lnTo>
                    <a:pt x="153102" y="144070"/>
                  </a:lnTo>
                  <a:lnTo>
                    <a:pt x="156881" y="108959"/>
                  </a:lnTo>
                  <a:lnTo>
                    <a:pt x="153438" y="84221"/>
                  </a:lnTo>
                  <a:lnTo>
                    <a:pt x="142849" y="56045"/>
                  </a:lnTo>
                  <a:lnTo>
                    <a:pt x="121321" y="21958"/>
                  </a:lnTo>
                  <a:lnTo>
                    <a:pt x="76228" y="7152"/>
                  </a:lnTo>
                  <a:lnTo>
                    <a:pt x="34537" y="666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04" name="object 58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087556" y="3127626"/>
              <a:ext cx="136290" cy="16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5" name="object 59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069887" y="3519369"/>
              <a:ext cx="241729" cy="205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6" name="object 60"/>
            <p:cNvSpPr>
              <a:spLocks/>
            </p:cNvSpPr>
            <p:nvPr/>
          </p:nvSpPr>
          <p:spPr bwMode="auto">
            <a:xfrm>
              <a:off x="1173196" y="3291986"/>
              <a:ext cx="117475" cy="287020"/>
            </a:xfrm>
            <a:custGeom>
              <a:avLst/>
              <a:gdLst/>
              <a:ahLst/>
              <a:cxnLst>
                <a:cxn ang="0">
                  <a:pos x="27703" y="0"/>
                </a:cxn>
                <a:cxn ang="0">
                  <a:pos x="11099" y="7880"/>
                </a:cxn>
                <a:cxn ang="0">
                  <a:pos x="1392" y="30613"/>
                </a:cxn>
                <a:cxn ang="0">
                  <a:pos x="0" y="56526"/>
                </a:cxn>
                <a:cxn ang="0">
                  <a:pos x="17310" y="178586"/>
                </a:cxn>
                <a:cxn ang="0">
                  <a:pos x="85191" y="286739"/>
                </a:cxn>
                <a:cxn ang="0">
                  <a:pos x="93291" y="284868"/>
                </a:cxn>
                <a:cxn ang="0">
                  <a:pos x="101622" y="282088"/>
                </a:cxn>
                <a:cxn ang="0">
                  <a:pos x="109691" y="277874"/>
                </a:cxn>
                <a:cxn ang="0">
                  <a:pos x="117005" y="271702"/>
                </a:cxn>
                <a:cxn ang="0">
                  <a:pos x="101632" y="240876"/>
                </a:cxn>
                <a:cxn ang="0">
                  <a:pos x="61137" y="163397"/>
                </a:cxn>
                <a:cxn ang="0">
                  <a:pos x="58810" y="85940"/>
                </a:cxn>
                <a:cxn ang="0">
                  <a:pos x="56851" y="45042"/>
                </a:cxn>
                <a:cxn ang="0">
                  <a:pos x="54197" y="27133"/>
                </a:cxn>
                <a:cxn ang="0">
                  <a:pos x="49784" y="18642"/>
                </a:cxn>
                <a:cxn ang="0">
                  <a:pos x="27703" y="0"/>
                </a:cxn>
              </a:cxnLst>
              <a:rect l="0" t="0" r="r" b="b"/>
              <a:pathLst>
                <a:path w="117475" h="287020">
                  <a:moveTo>
                    <a:pt x="27703" y="0"/>
                  </a:moveTo>
                  <a:lnTo>
                    <a:pt x="11099" y="7880"/>
                  </a:lnTo>
                  <a:lnTo>
                    <a:pt x="1392" y="30613"/>
                  </a:lnTo>
                  <a:lnTo>
                    <a:pt x="0" y="56526"/>
                  </a:lnTo>
                  <a:lnTo>
                    <a:pt x="17310" y="178586"/>
                  </a:lnTo>
                  <a:lnTo>
                    <a:pt x="85191" y="286739"/>
                  </a:lnTo>
                  <a:lnTo>
                    <a:pt x="93291" y="284868"/>
                  </a:lnTo>
                  <a:lnTo>
                    <a:pt x="101622" y="282088"/>
                  </a:lnTo>
                  <a:lnTo>
                    <a:pt x="109691" y="277874"/>
                  </a:lnTo>
                  <a:lnTo>
                    <a:pt x="117005" y="271702"/>
                  </a:lnTo>
                  <a:lnTo>
                    <a:pt x="101632" y="240876"/>
                  </a:lnTo>
                  <a:lnTo>
                    <a:pt x="61137" y="163397"/>
                  </a:lnTo>
                  <a:lnTo>
                    <a:pt x="58810" y="85940"/>
                  </a:lnTo>
                  <a:lnTo>
                    <a:pt x="56851" y="45042"/>
                  </a:lnTo>
                  <a:lnTo>
                    <a:pt x="54197" y="27133"/>
                  </a:lnTo>
                  <a:lnTo>
                    <a:pt x="49784" y="18642"/>
                  </a:lnTo>
                  <a:lnTo>
                    <a:pt x="27703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07" name="object 61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172498" y="3331801"/>
              <a:ext cx="106044" cy="24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8" name="object 62"/>
            <p:cNvSpPr>
              <a:spLocks/>
            </p:cNvSpPr>
            <p:nvPr/>
          </p:nvSpPr>
          <p:spPr bwMode="auto">
            <a:xfrm>
              <a:off x="1045075" y="3289516"/>
              <a:ext cx="133350" cy="282575"/>
            </a:xfrm>
            <a:custGeom>
              <a:avLst/>
              <a:gdLst/>
              <a:ahLst/>
              <a:cxnLst>
                <a:cxn ang="0">
                  <a:pos x="60102" y="0"/>
                </a:cxn>
                <a:cxn ang="0">
                  <a:pos x="43649" y="521"/>
                </a:cxn>
                <a:cxn ang="0">
                  <a:pos x="23652" y="23593"/>
                </a:cxn>
                <a:cxn ang="0">
                  <a:pos x="12023" y="76073"/>
                </a:cxn>
                <a:cxn ang="0">
                  <a:pos x="0" y="187820"/>
                </a:cxn>
                <a:cxn ang="0">
                  <a:pos x="843" y="223125"/>
                </a:cxn>
                <a:cxn ang="0">
                  <a:pos x="13595" y="252041"/>
                </a:cxn>
                <a:cxn ang="0">
                  <a:pos x="36415" y="272399"/>
                </a:cxn>
                <a:cxn ang="0">
                  <a:pos x="67462" y="282029"/>
                </a:cxn>
                <a:cxn ang="0">
                  <a:pos x="97962" y="275699"/>
                </a:cxn>
                <a:cxn ang="0">
                  <a:pos x="119699" y="252011"/>
                </a:cxn>
                <a:cxn ang="0">
                  <a:pos x="131665" y="214519"/>
                </a:cxn>
                <a:cxn ang="0">
                  <a:pos x="132854" y="166776"/>
                </a:cxn>
                <a:cxn ang="0">
                  <a:pos x="130409" y="117775"/>
                </a:cxn>
                <a:cxn ang="0">
                  <a:pos x="129190" y="75011"/>
                </a:cxn>
                <a:cxn ang="0">
                  <a:pos x="124742" y="39827"/>
                </a:cxn>
                <a:cxn ang="0">
                  <a:pos x="112610" y="13564"/>
                </a:cxn>
                <a:cxn ang="0">
                  <a:pos x="99151" y="5077"/>
                </a:cxn>
                <a:cxn ang="0">
                  <a:pos x="80125" y="1037"/>
                </a:cxn>
                <a:cxn ang="0">
                  <a:pos x="60102" y="0"/>
                </a:cxn>
              </a:cxnLst>
              <a:rect l="0" t="0" r="r" b="b"/>
              <a:pathLst>
                <a:path w="133350" h="282575">
                  <a:moveTo>
                    <a:pt x="60102" y="0"/>
                  </a:moveTo>
                  <a:lnTo>
                    <a:pt x="43649" y="521"/>
                  </a:lnTo>
                  <a:lnTo>
                    <a:pt x="23652" y="23593"/>
                  </a:lnTo>
                  <a:lnTo>
                    <a:pt x="12023" y="76073"/>
                  </a:lnTo>
                  <a:lnTo>
                    <a:pt x="0" y="187820"/>
                  </a:lnTo>
                  <a:lnTo>
                    <a:pt x="843" y="223125"/>
                  </a:lnTo>
                  <a:lnTo>
                    <a:pt x="13595" y="252041"/>
                  </a:lnTo>
                  <a:lnTo>
                    <a:pt x="36415" y="272399"/>
                  </a:lnTo>
                  <a:lnTo>
                    <a:pt x="67462" y="282029"/>
                  </a:lnTo>
                  <a:lnTo>
                    <a:pt x="97962" y="275699"/>
                  </a:lnTo>
                  <a:lnTo>
                    <a:pt x="119699" y="252011"/>
                  </a:lnTo>
                  <a:lnTo>
                    <a:pt x="131665" y="214519"/>
                  </a:lnTo>
                  <a:lnTo>
                    <a:pt x="132854" y="166776"/>
                  </a:lnTo>
                  <a:lnTo>
                    <a:pt x="130409" y="117775"/>
                  </a:lnTo>
                  <a:lnTo>
                    <a:pt x="129190" y="75011"/>
                  </a:lnTo>
                  <a:lnTo>
                    <a:pt x="124742" y="39827"/>
                  </a:lnTo>
                  <a:lnTo>
                    <a:pt x="112610" y="13564"/>
                  </a:lnTo>
                  <a:lnTo>
                    <a:pt x="99151" y="5077"/>
                  </a:lnTo>
                  <a:lnTo>
                    <a:pt x="80125" y="1037"/>
                  </a:lnTo>
                  <a:lnTo>
                    <a:pt x="60102" y="0"/>
                  </a:lnTo>
                  <a:close/>
                </a:path>
              </a:pathLst>
            </a:custGeom>
            <a:solidFill>
              <a:srgbClr val="F6999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09" name="object 63"/>
            <p:cNvSpPr>
              <a:spLocks/>
            </p:cNvSpPr>
            <p:nvPr/>
          </p:nvSpPr>
          <p:spPr bwMode="auto">
            <a:xfrm>
              <a:off x="1095202" y="3296994"/>
              <a:ext cx="83185" cy="274955"/>
            </a:xfrm>
            <a:custGeom>
              <a:avLst/>
              <a:gdLst/>
              <a:ahLst/>
              <a:cxnLst>
                <a:cxn ang="0">
                  <a:pos x="54178" y="0"/>
                </a:cxn>
                <a:cxn ang="0">
                  <a:pos x="62805" y="46096"/>
                </a:cxn>
                <a:cxn ang="0">
                  <a:pos x="68509" y="94142"/>
                </a:cxn>
                <a:cxn ang="0">
                  <a:pos x="68573" y="142529"/>
                </a:cxn>
                <a:cxn ang="0">
                  <a:pos x="60278" y="189646"/>
                </a:cxn>
                <a:cxn ang="0">
                  <a:pos x="40906" y="233883"/>
                </a:cxn>
                <a:cxn ang="0">
                  <a:pos x="12106" y="263844"/>
                </a:cxn>
                <a:cxn ang="0">
                  <a:pos x="0" y="270878"/>
                </a:cxn>
                <a:cxn ang="0">
                  <a:pos x="5461" y="272656"/>
                </a:cxn>
                <a:cxn ang="0">
                  <a:pos x="11239" y="273913"/>
                </a:cxn>
                <a:cxn ang="0">
                  <a:pos x="17335" y="274548"/>
                </a:cxn>
                <a:cxn ang="0">
                  <a:pos x="47835" y="268224"/>
                </a:cxn>
                <a:cxn ang="0">
                  <a:pos x="69572" y="244536"/>
                </a:cxn>
                <a:cxn ang="0">
                  <a:pos x="81538" y="207045"/>
                </a:cxn>
                <a:cxn ang="0">
                  <a:pos x="82727" y="159308"/>
                </a:cxn>
                <a:cxn ang="0">
                  <a:pos x="80282" y="110305"/>
                </a:cxn>
                <a:cxn ang="0">
                  <a:pos x="79063" y="67537"/>
                </a:cxn>
                <a:cxn ang="0">
                  <a:pos x="74616" y="32348"/>
                </a:cxn>
                <a:cxn ang="0">
                  <a:pos x="62484" y="6083"/>
                </a:cxn>
                <a:cxn ang="0">
                  <a:pos x="60452" y="3594"/>
                </a:cxn>
                <a:cxn ang="0">
                  <a:pos x="57480" y="1689"/>
                </a:cxn>
                <a:cxn ang="0">
                  <a:pos x="54178" y="0"/>
                </a:cxn>
              </a:cxnLst>
              <a:rect l="0" t="0" r="r" b="b"/>
              <a:pathLst>
                <a:path w="83184" h="274954">
                  <a:moveTo>
                    <a:pt x="54178" y="0"/>
                  </a:moveTo>
                  <a:lnTo>
                    <a:pt x="62805" y="46096"/>
                  </a:lnTo>
                  <a:lnTo>
                    <a:pt x="68509" y="94142"/>
                  </a:lnTo>
                  <a:lnTo>
                    <a:pt x="68573" y="142529"/>
                  </a:lnTo>
                  <a:lnTo>
                    <a:pt x="60278" y="189646"/>
                  </a:lnTo>
                  <a:lnTo>
                    <a:pt x="40906" y="233883"/>
                  </a:lnTo>
                  <a:lnTo>
                    <a:pt x="12106" y="263844"/>
                  </a:lnTo>
                  <a:lnTo>
                    <a:pt x="0" y="270878"/>
                  </a:lnTo>
                  <a:lnTo>
                    <a:pt x="5461" y="272656"/>
                  </a:lnTo>
                  <a:lnTo>
                    <a:pt x="11239" y="273913"/>
                  </a:lnTo>
                  <a:lnTo>
                    <a:pt x="17335" y="274548"/>
                  </a:lnTo>
                  <a:lnTo>
                    <a:pt x="47835" y="268224"/>
                  </a:lnTo>
                  <a:lnTo>
                    <a:pt x="69572" y="244536"/>
                  </a:lnTo>
                  <a:lnTo>
                    <a:pt x="81538" y="207045"/>
                  </a:lnTo>
                  <a:lnTo>
                    <a:pt x="82727" y="159308"/>
                  </a:lnTo>
                  <a:lnTo>
                    <a:pt x="80282" y="110305"/>
                  </a:lnTo>
                  <a:lnTo>
                    <a:pt x="79063" y="67537"/>
                  </a:lnTo>
                  <a:lnTo>
                    <a:pt x="74616" y="32348"/>
                  </a:lnTo>
                  <a:lnTo>
                    <a:pt x="62484" y="6083"/>
                  </a:lnTo>
                  <a:lnTo>
                    <a:pt x="60452" y="3594"/>
                  </a:lnTo>
                  <a:lnTo>
                    <a:pt x="57480" y="1689"/>
                  </a:lnTo>
                  <a:lnTo>
                    <a:pt x="54178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10" name="object 64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032294" y="3269782"/>
              <a:ext cx="184446" cy="26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1" name="object 65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374419" y="4029735"/>
              <a:ext cx="306730" cy="16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12" name="object 66"/>
            <p:cNvSpPr>
              <a:spLocks/>
            </p:cNvSpPr>
            <p:nvPr/>
          </p:nvSpPr>
          <p:spPr bwMode="auto">
            <a:xfrm>
              <a:off x="1458146" y="4151831"/>
              <a:ext cx="97155" cy="53975"/>
            </a:xfrm>
            <a:custGeom>
              <a:avLst/>
              <a:gdLst/>
              <a:ahLst/>
              <a:cxnLst>
                <a:cxn ang="0">
                  <a:pos x="48691" y="0"/>
                </a:cxn>
                <a:cxn ang="0">
                  <a:pos x="5753" y="1485"/>
                </a:cxn>
                <a:cxn ang="0">
                  <a:pos x="0" y="37096"/>
                </a:cxn>
                <a:cxn ang="0">
                  <a:pos x="7834" y="47802"/>
                </a:cxn>
                <a:cxn ang="0">
                  <a:pos x="17071" y="52606"/>
                </a:cxn>
                <a:cxn ang="0">
                  <a:pos x="24770" y="53805"/>
                </a:cxn>
                <a:cxn ang="0">
                  <a:pos x="27990" y="53695"/>
                </a:cxn>
                <a:cxn ang="0">
                  <a:pos x="91351" y="34493"/>
                </a:cxn>
                <a:cxn ang="0">
                  <a:pos x="97080" y="25433"/>
                </a:cxn>
                <a:cxn ang="0">
                  <a:pos x="95569" y="16273"/>
                </a:cxn>
                <a:cxn ang="0">
                  <a:pos x="88659" y="9177"/>
                </a:cxn>
                <a:cxn ang="0">
                  <a:pos x="78193" y="6311"/>
                </a:cxn>
                <a:cxn ang="0">
                  <a:pos x="63999" y="5304"/>
                </a:cxn>
                <a:cxn ang="0">
                  <a:pos x="54922" y="3136"/>
                </a:cxn>
                <a:cxn ang="0">
                  <a:pos x="50106" y="979"/>
                </a:cxn>
                <a:cxn ang="0">
                  <a:pos x="48691" y="0"/>
                </a:cxn>
              </a:cxnLst>
              <a:rect l="0" t="0" r="r" b="b"/>
              <a:pathLst>
                <a:path w="97155" h="53975">
                  <a:moveTo>
                    <a:pt x="48691" y="0"/>
                  </a:moveTo>
                  <a:lnTo>
                    <a:pt x="5753" y="1485"/>
                  </a:lnTo>
                  <a:lnTo>
                    <a:pt x="0" y="37096"/>
                  </a:lnTo>
                  <a:lnTo>
                    <a:pt x="7834" y="47802"/>
                  </a:lnTo>
                  <a:lnTo>
                    <a:pt x="17071" y="52606"/>
                  </a:lnTo>
                  <a:lnTo>
                    <a:pt x="24770" y="53805"/>
                  </a:lnTo>
                  <a:lnTo>
                    <a:pt x="27990" y="53695"/>
                  </a:lnTo>
                  <a:lnTo>
                    <a:pt x="91351" y="34493"/>
                  </a:lnTo>
                  <a:lnTo>
                    <a:pt x="97080" y="25433"/>
                  </a:lnTo>
                  <a:lnTo>
                    <a:pt x="95569" y="16273"/>
                  </a:lnTo>
                  <a:lnTo>
                    <a:pt x="88659" y="9177"/>
                  </a:lnTo>
                  <a:lnTo>
                    <a:pt x="78193" y="6311"/>
                  </a:lnTo>
                  <a:lnTo>
                    <a:pt x="63999" y="5304"/>
                  </a:lnTo>
                  <a:lnTo>
                    <a:pt x="54922" y="3136"/>
                  </a:lnTo>
                  <a:lnTo>
                    <a:pt x="50106" y="979"/>
                  </a:lnTo>
                  <a:lnTo>
                    <a:pt x="48691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3" name="object 67"/>
            <p:cNvSpPr>
              <a:spLocks/>
            </p:cNvSpPr>
            <p:nvPr/>
          </p:nvSpPr>
          <p:spPr bwMode="auto">
            <a:xfrm>
              <a:off x="1335038" y="3425489"/>
              <a:ext cx="59055" cy="197485"/>
            </a:xfrm>
            <a:custGeom>
              <a:avLst/>
              <a:gdLst/>
              <a:ahLst/>
              <a:cxnLst>
                <a:cxn ang="0">
                  <a:pos x="22242" y="0"/>
                </a:cxn>
                <a:cxn ang="0">
                  <a:pos x="6823" y="50189"/>
                </a:cxn>
                <a:cxn ang="0">
                  <a:pos x="0" y="85902"/>
                </a:cxn>
                <a:cxn ang="0">
                  <a:pos x="255" y="124226"/>
                </a:cxn>
                <a:cxn ang="0">
                  <a:pos x="6075" y="182245"/>
                </a:cxn>
                <a:cxn ang="0">
                  <a:pos x="15348" y="194154"/>
                </a:cxn>
                <a:cxn ang="0">
                  <a:pos x="33235" y="197384"/>
                </a:cxn>
                <a:cxn ang="0">
                  <a:pos x="50639" y="196198"/>
                </a:cxn>
                <a:cxn ang="0">
                  <a:pos x="58462" y="194856"/>
                </a:cxn>
                <a:cxn ang="0">
                  <a:pos x="42905" y="142824"/>
                </a:cxn>
                <a:cxn ang="0">
                  <a:pos x="22242" y="0"/>
                </a:cxn>
              </a:cxnLst>
              <a:rect l="0" t="0" r="r" b="b"/>
              <a:pathLst>
                <a:path w="59055" h="197485">
                  <a:moveTo>
                    <a:pt x="22242" y="0"/>
                  </a:moveTo>
                  <a:lnTo>
                    <a:pt x="6823" y="50189"/>
                  </a:lnTo>
                  <a:lnTo>
                    <a:pt x="0" y="85902"/>
                  </a:lnTo>
                  <a:lnTo>
                    <a:pt x="255" y="124226"/>
                  </a:lnTo>
                  <a:lnTo>
                    <a:pt x="6075" y="182245"/>
                  </a:lnTo>
                  <a:lnTo>
                    <a:pt x="15348" y="194154"/>
                  </a:lnTo>
                  <a:lnTo>
                    <a:pt x="33235" y="197384"/>
                  </a:lnTo>
                  <a:lnTo>
                    <a:pt x="50639" y="196198"/>
                  </a:lnTo>
                  <a:lnTo>
                    <a:pt x="58462" y="194856"/>
                  </a:lnTo>
                  <a:lnTo>
                    <a:pt x="42905" y="142824"/>
                  </a:lnTo>
                  <a:lnTo>
                    <a:pt x="22242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4" name="object 68"/>
            <p:cNvSpPr>
              <a:spLocks/>
            </p:cNvSpPr>
            <p:nvPr/>
          </p:nvSpPr>
          <p:spPr bwMode="auto">
            <a:xfrm>
              <a:off x="1338554" y="3425494"/>
              <a:ext cx="55244" cy="197485"/>
            </a:xfrm>
            <a:custGeom>
              <a:avLst/>
              <a:gdLst/>
              <a:ahLst/>
              <a:cxnLst>
                <a:cxn ang="0">
                  <a:pos x="18726" y="0"/>
                </a:cxn>
                <a:cxn ang="0">
                  <a:pos x="3307" y="50184"/>
                </a:cxn>
                <a:cxn ang="0">
                  <a:pos x="0" y="67493"/>
                </a:cxn>
                <a:cxn ang="0">
                  <a:pos x="0" y="156727"/>
                </a:cxn>
                <a:cxn ang="0">
                  <a:pos x="2559" y="182239"/>
                </a:cxn>
                <a:cxn ang="0">
                  <a:pos x="11832" y="194149"/>
                </a:cxn>
                <a:cxn ang="0">
                  <a:pos x="29719" y="197379"/>
                </a:cxn>
                <a:cxn ang="0">
                  <a:pos x="47123" y="196193"/>
                </a:cxn>
                <a:cxn ang="0">
                  <a:pos x="54940" y="194852"/>
                </a:cxn>
                <a:cxn ang="0">
                  <a:pos x="39389" y="142819"/>
                </a:cxn>
                <a:cxn ang="0">
                  <a:pos x="18726" y="0"/>
                </a:cxn>
              </a:cxnLst>
              <a:rect l="0" t="0" r="r" b="b"/>
              <a:pathLst>
                <a:path w="55244" h="197485">
                  <a:moveTo>
                    <a:pt x="18726" y="0"/>
                  </a:moveTo>
                  <a:lnTo>
                    <a:pt x="3307" y="50184"/>
                  </a:lnTo>
                  <a:lnTo>
                    <a:pt x="0" y="67493"/>
                  </a:lnTo>
                  <a:lnTo>
                    <a:pt x="0" y="156727"/>
                  </a:lnTo>
                  <a:lnTo>
                    <a:pt x="2559" y="182239"/>
                  </a:lnTo>
                  <a:lnTo>
                    <a:pt x="11832" y="194149"/>
                  </a:lnTo>
                  <a:lnTo>
                    <a:pt x="29719" y="197379"/>
                  </a:lnTo>
                  <a:lnTo>
                    <a:pt x="47123" y="196193"/>
                  </a:lnTo>
                  <a:lnTo>
                    <a:pt x="54940" y="194852"/>
                  </a:lnTo>
                  <a:lnTo>
                    <a:pt x="39389" y="142819"/>
                  </a:lnTo>
                  <a:lnTo>
                    <a:pt x="18726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5" name="object 69"/>
            <p:cNvSpPr>
              <a:spLocks/>
            </p:cNvSpPr>
            <p:nvPr/>
          </p:nvSpPr>
          <p:spPr bwMode="auto">
            <a:xfrm>
              <a:off x="1332501" y="3425493"/>
              <a:ext cx="40005" cy="104775"/>
            </a:xfrm>
            <a:custGeom>
              <a:avLst/>
              <a:gdLst/>
              <a:ahLst/>
              <a:cxnLst>
                <a:cxn ang="0">
                  <a:pos x="24777" y="0"/>
                </a:cxn>
                <a:cxn ang="0">
                  <a:pos x="15289" y="23940"/>
                </a:cxn>
                <a:cxn ang="0">
                  <a:pos x="9545" y="42695"/>
                </a:cxn>
                <a:cxn ang="0">
                  <a:pos x="5223" y="65963"/>
                </a:cxn>
                <a:cxn ang="0">
                  <a:pos x="0" y="103441"/>
                </a:cxn>
                <a:cxn ang="0">
                  <a:pos x="9908" y="104585"/>
                </a:cxn>
                <a:cxn ang="0">
                  <a:pos x="19783" y="104684"/>
                </a:cxn>
                <a:cxn ang="0">
                  <a:pos x="29653" y="103829"/>
                </a:cxn>
                <a:cxn ang="0">
                  <a:pos x="39547" y="102107"/>
                </a:cxn>
                <a:cxn ang="0">
                  <a:pos x="24777" y="0"/>
                </a:cxn>
              </a:cxnLst>
              <a:rect l="0" t="0" r="r" b="b"/>
              <a:pathLst>
                <a:path w="40005" h="104775">
                  <a:moveTo>
                    <a:pt x="24777" y="0"/>
                  </a:moveTo>
                  <a:lnTo>
                    <a:pt x="15289" y="23940"/>
                  </a:lnTo>
                  <a:lnTo>
                    <a:pt x="9545" y="42695"/>
                  </a:lnTo>
                  <a:lnTo>
                    <a:pt x="5223" y="65963"/>
                  </a:lnTo>
                  <a:lnTo>
                    <a:pt x="0" y="103441"/>
                  </a:lnTo>
                  <a:lnTo>
                    <a:pt x="9908" y="104585"/>
                  </a:lnTo>
                  <a:lnTo>
                    <a:pt x="19783" y="104684"/>
                  </a:lnTo>
                  <a:lnTo>
                    <a:pt x="29653" y="103829"/>
                  </a:lnTo>
                  <a:lnTo>
                    <a:pt x="39547" y="102107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rgbClr val="638F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6" name="object 70"/>
            <p:cNvSpPr>
              <a:spLocks/>
            </p:cNvSpPr>
            <p:nvPr/>
          </p:nvSpPr>
          <p:spPr bwMode="auto">
            <a:xfrm>
              <a:off x="1366037" y="4114487"/>
              <a:ext cx="94615" cy="47625"/>
            </a:xfrm>
            <a:custGeom>
              <a:avLst/>
              <a:gdLst/>
              <a:ahLst/>
              <a:cxnLst>
                <a:cxn ang="0">
                  <a:pos x="75450" y="0"/>
                </a:cxn>
                <a:cxn ang="0">
                  <a:pos x="27398" y="2705"/>
                </a:cxn>
                <a:cxn ang="0">
                  <a:pos x="0" y="35026"/>
                </a:cxn>
                <a:cxn ang="0">
                  <a:pos x="9110" y="44442"/>
                </a:cxn>
                <a:cxn ang="0">
                  <a:pos x="21351" y="47290"/>
                </a:cxn>
                <a:cxn ang="0">
                  <a:pos x="32093" y="46701"/>
                </a:cxn>
                <a:cxn ang="0">
                  <a:pos x="36703" y="45808"/>
                </a:cxn>
                <a:cxn ang="0">
                  <a:pos x="88303" y="26860"/>
                </a:cxn>
                <a:cxn ang="0">
                  <a:pos x="94349" y="20500"/>
                </a:cxn>
                <a:cxn ang="0">
                  <a:pos x="92821" y="11644"/>
                </a:cxn>
                <a:cxn ang="0">
                  <a:pos x="85820" y="3680"/>
                </a:cxn>
                <a:cxn ang="0">
                  <a:pos x="75450" y="0"/>
                </a:cxn>
              </a:cxnLst>
              <a:rect l="0" t="0" r="r" b="b"/>
              <a:pathLst>
                <a:path w="94615" h="47625">
                  <a:moveTo>
                    <a:pt x="75450" y="0"/>
                  </a:moveTo>
                  <a:lnTo>
                    <a:pt x="27398" y="2705"/>
                  </a:lnTo>
                  <a:lnTo>
                    <a:pt x="0" y="35026"/>
                  </a:lnTo>
                  <a:lnTo>
                    <a:pt x="9110" y="44442"/>
                  </a:lnTo>
                  <a:lnTo>
                    <a:pt x="21351" y="47290"/>
                  </a:lnTo>
                  <a:lnTo>
                    <a:pt x="32093" y="46701"/>
                  </a:lnTo>
                  <a:lnTo>
                    <a:pt x="36703" y="45808"/>
                  </a:lnTo>
                  <a:lnTo>
                    <a:pt x="88303" y="26860"/>
                  </a:lnTo>
                  <a:lnTo>
                    <a:pt x="94349" y="20500"/>
                  </a:lnTo>
                  <a:lnTo>
                    <a:pt x="92821" y="11644"/>
                  </a:lnTo>
                  <a:lnTo>
                    <a:pt x="85820" y="3680"/>
                  </a:lnTo>
                  <a:lnTo>
                    <a:pt x="75450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7" name="object 71"/>
            <p:cNvSpPr>
              <a:spLocks/>
            </p:cNvSpPr>
            <p:nvPr/>
          </p:nvSpPr>
          <p:spPr bwMode="auto">
            <a:xfrm>
              <a:off x="1361638" y="3618922"/>
              <a:ext cx="160655" cy="554990"/>
            </a:xfrm>
            <a:custGeom>
              <a:avLst/>
              <a:gdLst/>
              <a:ahLst/>
              <a:cxnLst>
                <a:cxn ang="0">
                  <a:pos x="9241" y="0"/>
                </a:cxn>
                <a:cxn ang="0">
                  <a:pos x="2750" y="48464"/>
                </a:cxn>
                <a:cxn ang="0">
                  <a:pos x="1535" y="60030"/>
                </a:cxn>
                <a:cxn ang="0">
                  <a:pos x="592" y="72174"/>
                </a:cxn>
                <a:cxn ang="0">
                  <a:pos x="0" y="94079"/>
                </a:cxn>
                <a:cxn ang="0">
                  <a:pos x="641" y="121994"/>
                </a:cxn>
                <a:cxn ang="0">
                  <a:pos x="4377" y="183921"/>
                </a:cxn>
                <a:cxn ang="0">
                  <a:pos x="8239" y="224442"/>
                </a:cxn>
                <a:cxn ang="0">
                  <a:pos x="13033" y="266658"/>
                </a:cxn>
                <a:cxn ang="0">
                  <a:pos x="18842" y="313296"/>
                </a:cxn>
                <a:cxn ang="0">
                  <a:pos x="15629" y="367690"/>
                </a:cxn>
                <a:cxn ang="0">
                  <a:pos x="14410" y="505828"/>
                </a:cxn>
                <a:cxn ang="0">
                  <a:pos x="18035" y="512389"/>
                </a:cxn>
                <a:cxn ang="0">
                  <a:pos x="21554" y="515454"/>
                </a:cxn>
                <a:cxn ang="0">
                  <a:pos x="27044" y="515815"/>
                </a:cxn>
                <a:cxn ang="0">
                  <a:pos x="45753" y="512559"/>
                </a:cxn>
                <a:cxn ang="0">
                  <a:pos x="55494" y="507809"/>
                </a:cxn>
                <a:cxn ang="0">
                  <a:pos x="55977" y="498602"/>
                </a:cxn>
                <a:cxn ang="0">
                  <a:pos x="70887" y="320205"/>
                </a:cxn>
                <a:cxn ang="0">
                  <a:pos x="73744" y="182219"/>
                </a:cxn>
                <a:cxn ang="0">
                  <a:pos x="101265" y="358089"/>
                </a:cxn>
                <a:cxn ang="0">
                  <a:pos x="97900" y="401408"/>
                </a:cxn>
                <a:cxn ang="0">
                  <a:pos x="105555" y="550607"/>
                </a:cxn>
                <a:cxn ang="0">
                  <a:pos x="108083" y="554750"/>
                </a:cxn>
                <a:cxn ang="0">
                  <a:pos x="114744" y="554761"/>
                </a:cxn>
                <a:cxn ang="0">
                  <a:pos x="141042" y="548068"/>
                </a:cxn>
                <a:cxn ang="0">
                  <a:pos x="146007" y="543267"/>
                </a:cxn>
                <a:cxn ang="0">
                  <a:pos x="160485" y="16141"/>
                </a:cxn>
                <a:cxn ang="0">
                  <a:pos x="134646" y="20340"/>
                </a:cxn>
                <a:cxn ang="0">
                  <a:pos x="86997" y="16362"/>
                </a:cxn>
                <a:cxn ang="0">
                  <a:pos x="38281" y="8238"/>
                </a:cxn>
                <a:cxn ang="0">
                  <a:pos x="9241" y="0"/>
                </a:cxn>
              </a:cxnLst>
              <a:rect l="0" t="0" r="r" b="b"/>
              <a:pathLst>
                <a:path w="160655" h="554989">
                  <a:moveTo>
                    <a:pt x="9241" y="0"/>
                  </a:moveTo>
                  <a:lnTo>
                    <a:pt x="2750" y="48464"/>
                  </a:lnTo>
                  <a:lnTo>
                    <a:pt x="1535" y="60030"/>
                  </a:lnTo>
                  <a:lnTo>
                    <a:pt x="592" y="72174"/>
                  </a:lnTo>
                  <a:lnTo>
                    <a:pt x="0" y="94079"/>
                  </a:lnTo>
                  <a:lnTo>
                    <a:pt x="641" y="121994"/>
                  </a:lnTo>
                  <a:lnTo>
                    <a:pt x="4377" y="183921"/>
                  </a:lnTo>
                  <a:lnTo>
                    <a:pt x="8239" y="224442"/>
                  </a:lnTo>
                  <a:lnTo>
                    <a:pt x="13033" y="266658"/>
                  </a:lnTo>
                  <a:lnTo>
                    <a:pt x="18842" y="313296"/>
                  </a:lnTo>
                  <a:lnTo>
                    <a:pt x="15629" y="367690"/>
                  </a:lnTo>
                  <a:lnTo>
                    <a:pt x="14410" y="505828"/>
                  </a:lnTo>
                  <a:lnTo>
                    <a:pt x="18035" y="512389"/>
                  </a:lnTo>
                  <a:lnTo>
                    <a:pt x="21554" y="515454"/>
                  </a:lnTo>
                  <a:lnTo>
                    <a:pt x="27044" y="515815"/>
                  </a:lnTo>
                  <a:lnTo>
                    <a:pt x="45753" y="512559"/>
                  </a:lnTo>
                  <a:lnTo>
                    <a:pt x="55494" y="507809"/>
                  </a:lnTo>
                  <a:lnTo>
                    <a:pt x="55977" y="498602"/>
                  </a:lnTo>
                  <a:lnTo>
                    <a:pt x="70887" y="320205"/>
                  </a:lnTo>
                  <a:lnTo>
                    <a:pt x="73744" y="182219"/>
                  </a:lnTo>
                  <a:lnTo>
                    <a:pt x="101265" y="358089"/>
                  </a:lnTo>
                  <a:lnTo>
                    <a:pt x="97900" y="401408"/>
                  </a:lnTo>
                  <a:lnTo>
                    <a:pt x="105555" y="550607"/>
                  </a:lnTo>
                  <a:lnTo>
                    <a:pt x="108083" y="554750"/>
                  </a:lnTo>
                  <a:lnTo>
                    <a:pt x="114744" y="554761"/>
                  </a:lnTo>
                  <a:lnTo>
                    <a:pt x="141042" y="548068"/>
                  </a:lnTo>
                  <a:lnTo>
                    <a:pt x="146007" y="543267"/>
                  </a:lnTo>
                  <a:lnTo>
                    <a:pt x="160485" y="16141"/>
                  </a:lnTo>
                  <a:lnTo>
                    <a:pt x="134646" y="20340"/>
                  </a:lnTo>
                  <a:lnTo>
                    <a:pt x="86997" y="16362"/>
                  </a:lnTo>
                  <a:lnTo>
                    <a:pt x="38281" y="8238"/>
                  </a:lnTo>
                  <a:lnTo>
                    <a:pt x="9241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8" name="object 72"/>
            <p:cNvSpPr>
              <a:spLocks/>
            </p:cNvSpPr>
            <p:nvPr/>
          </p:nvSpPr>
          <p:spPr bwMode="auto">
            <a:xfrm>
              <a:off x="1361638" y="3618922"/>
              <a:ext cx="160655" cy="556895"/>
            </a:xfrm>
            <a:custGeom>
              <a:avLst/>
              <a:gdLst/>
              <a:ahLst/>
              <a:cxnLst>
                <a:cxn ang="0">
                  <a:pos x="9241" y="0"/>
                </a:cxn>
                <a:cxn ang="0">
                  <a:pos x="2750" y="48464"/>
                </a:cxn>
                <a:cxn ang="0">
                  <a:pos x="1535" y="60030"/>
                </a:cxn>
                <a:cxn ang="0">
                  <a:pos x="592" y="72174"/>
                </a:cxn>
                <a:cxn ang="0">
                  <a:pos x="0" y="94079"/>
                </a:cxn>
                <a:cxn ang="0">
                  <a:pos x="641" y="121994"/>
                </a:cxn>
                <a:cxn ang="0">
                  <a:pos x="4377" y="183921"/>
                </a:cxn>
                <a:cxn ang="0">
                  <a:pos x="9110" y="227787"/>
                </a:cxn>
                <a:cxn ang="0">
                  <a:pos x="19656" y="245538"/>
                </a:cxn>
                <a:cxn ang="0">
                  <a:pos x="27707" y="251318"/>
                </a:cxn>
                <a:cxn ang="0">
                  <a:pos x="34958" y="259306"/>
                </a:cxn>
                <a:cxn ang="0">
                  <a:pos x="41194" y="269646"/>
                </a:cxn>
                <a:cxn ang="0">
                  <a:pos x="53773" y="314080"/>
                </a:cxn>
                <a:cxn ang="0">
                  <a:pos x="58177" y="368633"/>
                </a:cxn>
                <a:cxn ang="0">
                  <a:pos x="57585" y="423962"/>
                </a:cxn>
                <a:cxn ang="0">
                  <a:pos x="54626" y="479700"/>
                </a:cxn>
                <a:cxn ang="0">
                  <a:pos x="52370" y="506755"/>
                </a:cxn>
                <a:cxn ang="0">
                  <a:pos x="54428" y="504558"/>
                </a:cxn>
                <a:cxn ang="0">
                  <a:pos x="55812" y="501878"/>
                </a:cxn>
                <a:cxn ang="0">
                  <a:pos x="70887" y="320205"/>
                </a:cxn>
                <a:cxn ang="0">
                  <a:pos x="73744" y="182206"/>
                </a:cxn>
                <a:cxn ang="0">
                  <a:pos x="118442" y="286262"/>
                </a:cxn>
                <a:cxn ang="0">
                  <a:pos x="138957" y="359425"/>
                </a:cxn>
                <a:cxn ang="0">
                  <a:pos x="140344" y="436327"/>
                </a:cxn>
                <a:cxn ang="0">
                  <a:pos x="127656" y="551599"/>
                </a:cxn>
                <a:cxn ang="0">
                  <a:pos x="129773" y="556312"/>
                </a:cxn>
                <a:cxn ang="0">
                  <a:pos x="136200" y="552007"/>
                </a:cxn>
                <a:cxn ang="0">
                  <a:pos x="143022" y="543674"/>
                </a:cxn>
                <a:cxn ang="0">
                  <a:pos x="146325" y="536308"/>
                </a:cxn>
                <a:cxn ang="0">
                  <a:pos x="160485" y="16141"/>
                </a:cxn>
                <a:cxn ang="0">
                  <a:pos x="134646" y="20340"/>
                </a:cxn>
                <a:cxn ang="0">
                  <a:pos x="86997" y="16362"/>
                </a:cxn>
                <a:cxn ang="0">
                  <a:pos x="38281" y="8238"/>
                </a:cxn>
                <a:cxn ang="0">
                  <a:pos x="9241" y="0"/>
                </a:cxn>
              </a:cxnLst>
              <a:rect l="0" t="0" r="r" b="b"/>
              <a:pathLst>
                <a:path w="160655" h="556895">
                  <a:moveTo>
                    <a:pt x="9241" y="0"/>
                  </a:moveTo>
                  <a:lnTo>
                    <a:pt x="2750" y="48464"/>
                  </a:lnTo>
                  <a:lnTo>
                    <a:pt x="1535" y="60030"/>
                  </a:lnTo>
                  <a:lnTo>
                    <a:pt x="592" y="72174"/>
                  </a:lnTo>
                  <a:lnTo>
                    <a:pt x="0" y="94079"/>
                  </a:lnTo>
                  <a:lnTo>
                    <a:pt x="641" y="121994"/>
                  </a:lnTo>
                  <a:lnTo>
                    <a:pt x="4377" y="183921"/>
                  </a:lnTo>
                  <a:lnTo>
                    <a:pt x="9110" y="227787"/>
                  </a:lnTo>
                  <a:lnTo>
                    <a:pt x="19656" y="245538"/>
                  </a:lnTo>
                  <a:lnTo>
                    <a:pt x="27707" y="251318"/>
                  </a:lnTo>
                  <a:lnTo>
                    <a:pt x="34958" y="259306"/>
                  </a:lnTo>
                  <a:lnTo>
                    <a:pt x="41194" y="269646"/>
                  </a:lnTo>
                  <a:lnTo>
                    <a:pt x="53773" y="314080"/>
                  </a:lnTo>
                  <a:lnTo>
                    <a:pt x="58177" y="368633"/>
                  </a:lnTo>
                  <a:lnTo>
                    <a:pt x="57585" y="423962"/>
                  </a:lnTo>
                  <a:lnTo>
                    <a:pt x="54626" y="479700"/>
                  </a:lnTo>
                  <a:lnTo>
                    <a:pt x="52370" y="506755"/>
                  </a:lnTo>
                  <a:lnTo>
                    <a:pt x="54428" y="504558"/>
                  </a:lnTo>
                  <a:lnTo>
                    <a:pt x="55812" y="501878"/>
                  </a:lnTo>
                  <a:lnTo>
                    <a:pt x="70887" y="320205"/>
                  </a:lnTo>
                  <a:lnTo>
                    <a:pt x="73744" y="182206"/>
                  </a:lnTo>
                  <a:lnTo>
                    <a:pt x="118442" y="286262"/>
                  </a:lnTo>
                  <a:lnTo>
                    <a:pt x="138957" y="359425"/>
                  </a:lnTo>
                  <a:lnTo>
                    <a:pt x="140344" y="436327"/>
                  </a:lnTo>
                  <a:lnTo>
                    <a:pt x="127656" y="551599"/>
                  </a:lnTo>
                  <a:lnTo>
                    <a:pt x="129773" y="556312"/>
                  </a:lnTo>
                  <a:lnTo>
                    <a:pt x="136200" y="552007"/>
                  </a:lnTo>
                  <a:lnTo>
                    <a:pt x="143022" y="543674"/>
                  </a:lnTo>
                  <a:lnTo>
                    <a:pt x="146325" y="536308"/>
                  </a:lnTo>
                  <a:lnTo>
                    <a:pt x="160485" y="16141"/>
                  </a:lnTo>
                  <a:lnTo>
                    <a:pt x="134646" y="20340"/>
                  </a:lnTo>
                  <a:lnTo>
                    <a:pt x="86997" y="16362"/>
                  </a:lnTo>
                  <a:lnTo>
                    <a:pt x="38281" y="8238"/>
                  </a:lnTo>
                  <a:lnTo>
                    <a:pt x="9241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19" name="object 73"/>
            <p:cNvSpPr>
              <a:spLocks/>
            </p:cNvSpPr>
            <p:nvPr/>
          </p:nvSpPr>
          <p:spPr bwMode="auto">
            <a:xfrm>
              <a:off x="1354883" y="3618919"/>
              <a:ext cx="172085" cy="264795"/>
            </a:xfrm>
            <a:custGeom>
              <a:avLst/>
              <a:gdLst/>
              <a:ahLst/>
              <a:cxnLst>
                <a:cxn ang="0">
                  <a:pos x="170168" y="204406"/>
                </a:cxn>
                <a:cxn ang="0">
                  <a:pos x="79953" y="204406"/>
                </a:cxn>
                <a:cxn ang="0">
                  <a:pos x="84093" y="238899"/>
                </a:cxn>
                <a:cxn ang="0">
                  <a:pos x="83712" y="239090"/>
                </a:cxn>
                <a:cxn ang="0">
                  <a:pos x="83255" y="239204"/>
                </a:cxn>
                <a:cxn ang="0">
                  <a:pos x="82849" y="239369"/>
                </a:cxn>
                <a:cxn ang="0">
                  <a:pos x="84538" y="259588"/>
                </a:cxn>
                <a:cxn ang="0">
                  <a:pos x="91908" y="261756"/>
                </a:cxn>
                <a:cxn ang="0">
                  <a:pos x="110263" y="264601"/>
                </a:cxn>
                <a:cxn ang="0">
                  <a:pos x="137575" y="262659"/>
                </a:cxn>
                <a:cxn ang="0">
                  <a:pos x="171812" y="250469"/>
                </a:cxn>
                <a:cxn ang="0">
                  <a:pos x="170168" y="204406"/>
                </a:cxn>
                <a:cxn ang="0">
                  <a:pos x="15996" y="0"/>
                </a:cxn>
                <a:cxn ang="0">
                  <a:pos x="11458" y="26840"/>
                </a:cxn>
                <a:cxn ang="0">
                  <a:pos x="8982" y="42608"/>
                </a:cxn>
                <a:cxn ang="0">
                  <a:pos x="7702" y="53442"/>
                </a:cxn>
                <a:cxn ang="0">
                  <a:pos x="6750" y="65481"/>
                </a:cxn>
                <a:cxn ang="0">
                  <a:pos x="4587" y="81737"/>
                </a:cxn>
                <a:cxn ang="0">
                  <a:pos x="1801" y="98620"/>
                </a:cxn>
                <a:cxn ang="0">
                  <a:pos x="0" y="122025"/>
                </a:cxn>
                <a:cxn ang="0">
                  <a:pos x="794" y="157848"/>
                </a:cxn>
                <a:cxn ang="0">
                  <a:pos x="5823" y="214060"/>
                </a:cxn>
                <a:cxn ang="0">
                  <a:pos x="37150" y="243279"/>
                </a:cxn>
                <a:cxn ang="0">
                  <a:pos x="54366" y="246876"/>
                </a:cxn>
                <a:cxn ang="0">
                  <a:pos x="67281" y="245409"/>
                </a:cxn>
                <a:cxn ang="0">
                  <a:pos x="82849" y="239369"/>
                </a:cxn>
                <a:cxn ang="0">
                  <a:pos x="79953" y="204406"/>
                </a:cxn>
                <a:cxn ang="0">
                  <a:pos x="170168" y="204406"/>
                </a:cxn>
                <a:cxn ang="0">
                  <a:pos x="163754" y="24745"/>
                </a:cxn>
                <a:cxn ang="0">
                  <a:pos x="138363" y="24745"/>
                </a:cxn>
                <a:cxn ang="0">
                  <a:pos x="91953" y="18976"/>
                </a:cxn>
                <a:cxn ang="0">
                  <a:pos x="44474" y="9059"/>
                </a:cxn>
                <a:cxn ang="0">
                  <a:pos x="15996" y="0"/>
                </a:cxn>
                <a:cxn ang="0">
                  <a:pos x="163633" y="21361"/>
                </a:cxn>
                <a:cxn ang="0">
                  <a:pos x="138363" y="24745"/>
                </a:cxn>
                <a:cxn ang="0">
                  <a:pos x="163754" y="24745"/>
                </a:cxn>
                <a:cxn ang="0">
                  <a:pos x="163633" y="21361"/>
                </a:cxn>
              </a:cxnLst>
              <a:rect l="0" t="0" r="r" b="b"/>
              <a:pathLst>
                <a:path w="172084" h="264795">
                  <a:moveTo>
                    <a:pt x="170168" y="204406"/>
                  </a:moveTo>
                  <a:lnTo>
                    <a:pt x="79953" y="204406"/>
                  </a:lnTo>
                  <a:lnTo>
                    <a:pt x="84093" y="238899"/>
                  </a:lnTo>
                  <a:lnTo>
                    <a:pt x="83712" y="239090"/>
                  </a:lnTo>
                  <a:lnTo>
                    <a:pt x="83255" y="239204"/>
                  </a:lnTo>
                  <a:lnTo>
                    <a:pt x="82849" y="239369"/>
                  </a:lnTo>
                  <a:lnTo>
                    <a:pt x="84538" y="259588"/>
                  </a:lnTo>
                  <a:lnTo>
                    <a:pt x="91908" y="261756"/>
                  </a:lnTo>
                  <a:lnTo>
                    <a:pt x="110263" y="264601"/>
                  </a:lnTo>
                  <a:lnTo>
                    <a:pt x="137575" y="262659"/>
                  </a:lnTo>
                  <a:lnTo>
                    <a:pt x="171812" y="250469"/>
                  </a:lnTo>
                  <a:lnTo>
                    <a:pt x="170168" y="204406"/>
                  </a:lnTo>
                  <a:close/>
                </a:path>
                <a:path w="172084" h="264795">
                  <a:moveTo>
                    <a:pt x="15996" y="0"/>
                  </a:moveTo>
                  <a:lnTo>
                    <a:pt x="11458" y="26840"/>
                  </a:lnTo>
                  <a:lnTo>
                    <a:pt x="8982" y="42608"/>
                  </a:lnTo>
                  <a:lnTo>
                    <a:pt x="7702" y="53442"/>
                  </a:lnTo>
                  <a:lnTo>
                    <a:pt x="6750" y="65481"/>
                  </a:lnTo>
                  <a:lnTo>
                    <a:pt x="4587" y="81737"/>
                  </a:lnTo>
                  <a:lnTo>
                    <a:pt x="1801" y="98620"/>
                  </a:lnTo>
                  <a:lnTo>
                    <a:pt x="0" y="122025"/>
                  </a:lnTo>
                  <a:lnTo>
                    <a:pt x="794" y="157848"/>
                  </a:lnTo>
                  <a:lnTo>
                    <a:pt x="5823" y="214060"/>
                  </a:lnTo>
                  <a:lnTo>
                    <a:pt x="37150" y="243279"/>
                  </a:lnTo>
                  <a:lnTo>
                    <a:pt x="54366" y="246876"/>
                  </a:lnTo>
                  <a:lnTo>
                    <a:pt x="67281" y="245409"/>
                  </a:lnTo>
                  <a:lnTo>
                    <a:pt x="82849" y="239369"/>
                  </a:lnTo>
                  <a:lnTo>
                    <a:pt x="79953" y="204406"/>
                  </a:lnTo>
                  <a:lnTo>
                    <a:pt x="170168" y="204406"/>
                  </a:lnTo>
                  <a:lnTo>
                    <a:pt x="163754" y="24745"/>
                  </a:lnTo>
                  <a:lnTo>
                    <a:pt x="138363" y="24745"/>
                  </a:lnTo>
                  <a:lnTo>
                    <a:pt x="91953" y="18976"/>
                  </a:lnTo>
                  <a:lnTo>
                    <a:pt x="44474" y="9059"/>
                  </a:lnTo>
                  <a:lnTo>
                    <a:pt x="15996" y="0"/>
                  </a:lnTo>
                  <a:close/>
                </a:path>
                <a:path w="172084" h="264795">
                  <a:moveTo>
                    <a:pt x="163633" y="21361"/>
                  </a:moveTo>
                  <a:lnTo>
                    <a:pt x="138363" y="24745"/>
                  </a:lnTo>
                  <a:lnTo>
                    <a:pt x="163754" y="24745"/>
                  </a:lnTo>
                  <a:lnTo>
                    <a:pt x="163633" y="21361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20" name="object 74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368403" y="3618919"/>
              <a:ext cx="158292" cy="25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21" name="object 75"/>
            <p:cNvSpPr>
              <a:spLocks/>
            </p:cNvSpPr>
            <p:nvPr/>
          </p:nvSpPr>
          <p:spPr bwMode="auto">
            <a:xfrm>
              <a:off x="1355057" y="3389597"/>
              <a:ext cx="170180" cy="317500"/>
            </a:xfrm>
            <a:custGeom>
              <a:avLst/>
              <a:gdLst/>
              <a:ahLst/>
              <a:cxnLst>
                <a:cxn ang="0">
                  <a:pos x="72869" y="0"/>
                </a:cxn>
                <a:cxn ang="0">
                  <a:pos x="54909" y="528"/>
                </a:cxn>
                <a:cxn ang="0">
                  <a:pos x="42855" y="3014"/>
                </a:cxn>
                <a:cxn ang="0">
                  <a:pos x="38450" y="4500"/>
                </a:cxn>
                <a:cxn ang="0">
                  <a:pos x="20152" y="9098"/>
                </a:cxn>
                <a:cxn ang="0">
                  <a:pos x="10221" y="14327"/>
                </a:cxn>
                <a:cxn ang="0">
                  <a:pos x="5210" y="23513"/>
                </a:cxn>
                <a:cxn ang="0">
                  <a:pos x="1671" y="39984"/>
                </a:cxn>
                <a:cxn ang="0">
                  <a:pos x="0" y="76264"/>
                </a:cxn>
                <a:cxn ang="0">
                  <a:pos x="1169" y="132265"/>
                </a:cxn>
                <a:cxn ang="0">
                  <a:pos x="3482" y="187652"/>
                </a:cxn>
                <a:cxn ang="0">
                  <a:pos x="5239" y="222089"/>
                </a:cxn>
                <a:cxn ang="0">
                  <a:pos x="5476" y="243990"/>
                </a:cxn>
                <a:cxn ang="0">
                  <a:pos x="4808" y="269821"/>
                </a:cxn>
                <a:cxn ang="0">
                  <a:pos x="3461" y="300359"/>
                </a:cxn>
                <a:cxn ang="0">
                  <a:pos x="44658" y="310328"/>
                </a:cxn>
                <a:cxn ang="0">
                  <a:pos x="69862" y="315436"/>
                </a:cxn>
                <a:cxn ang="0">
                  <a:pos x="89395" y="317288"/>
                </a:cxn>
                <a:cxn ang="0">
                  <a:pos x="113583" y="317492"/>
                </a:cxn>
                <a:cxn ang="0">
                  <a:pos x="136918" y="315394"/>
                </a:cxn>
                <a:cxn ang="0">
                  <a:pos x="154761" y="310867"/>
                </a:cxn>
                <a:cxn ang="0">
                  <a:pos x="166163" y="306356"/>
                </a:cxn>
                <a:cxn ang="0">
                  <a:pos x="170174" y="304309"/>
                </a:cxn>
                <a:cxn ang="0">
                  <a:pos x="169450" y="270959"/>
                </a:cxn>
                <a:cxn ang="0">
                  <a:pos x="157614" y="47693"/>
                </a:cxn>
                <a:cxn ang="0">
                  <a:pos x="120343" y="13142"/>
                </a:cxn>
                <a:cxn ang="0">
                  <a:pos x="94990" y="4386"/>
                </a:cxn>
                <a:cxn ang="0">
                  <a:pos x="72869" y="0"/>
                </a:cxn>
              </a:cxnLst>
              <a:rect l="0" t="0" r="r" b="b"/>
              <a:pathLst>
                <a:path w="170180" h="317500">
                  <a:moveTo>
                    <a:pt x="72869" y="0"/>
                  </a:moveTo>
                  <a:lnTo>
                    <a:pt x="54909" y="528"/>
                  </a:lnTo>
                  <a:lnTo>
                    <a:pt x="42855" y="3014"/>
                  </a:lnTo>
                  <a:lnTo>
                    <a:pt x="38450" y="4500"/>
                  </a:lnTo>
                  <a:lnTo>
                    <a:pt x="20152" y="9098"/>
                  </a:lnTo>
                  <a:lnTo>
                    <a:pt x="10221" y="14327"/>
                  </a:lnTo>
                  <a:lnTo>
                    <a:pt x="5210" y="23513"/>
                  </a:lnTo>
                  <a:lnTo>
                    <a:pt x="1671" y="39984"/>
                  </a:lnTo>
                  <a:lnTo>
                    <a:pt x="0" y="76264"/>
                  </a:lnTo>
                  <a:lnTo>
                    <a:pt x="1169" y="132265"/>
                  </a:lnTo>
                  <a:lnTo>
                    <a:pt x="3482" y="187652"/>
                  </a:lnTo>
                  <a:lnTo>
                    <a:pt x="5239" y="222089"/>
                  </a:lnTo>
                  <a:lnTo>
                    <a:pt x="5476" y="243990"/>
                  </a:lnTo>
                  <a:lnTo>
                    <a:pt x="4808" y="269821"/>
                  </a:lnTo>
                  <a:lnTo>
                    <a:pt x="3461" y="300359"/>
                  </a:lnTo>
                  <a:lnTo>
                    <a:pt x="44658" y="310328"/>
                  </a:lnTo>
                  <a:lnTo>
                    <a:pt x="69862" y="315436"/>
                  </a:lnTo>
                  <a:lnTo>
                    <a:pt x="89395" y="317288"/>
                  </a:lnTo>
                  <a:lnTo>
                    <a:pt x="113583" y="317492"/>
                  </a:lnTo>
                  <a:lnTo>
                    <a:pt x="136918" y="315394"/>
                  </a:lnTo>
                  <a:lnTo>
                    <a:pt x="154761" y="310867"/>
                  </a:lnTo>
                  <a:lnTo>
                    <a:pt x="166163" y="306356"/>
                  </a:lnTo>
                  <a:lnTo>
                    <a:pt x="170174" y="304309"/>
                  </a:lnTo>
                  <a:lnTo>
                    <a:pt x="169450" y="270959"/>
                  </a:lnTo>
                  <a:lnTo>
                    <a:pt x="157614" y="47693"/>
                  </a:lnTo>
                  <a:lnTo>
                    <a:pt x="120343" y="13142"/>
                  </a:lnTo>
                  <a:lnTo>
                    <a:pt x="94990" y="4386"/>
                  </a:lnTo>
                  <a:lnTo>
                    <a:pt x="72869" y="0"/>
                  </a:lnTo>
                  <a:close/>
                </a:path>
              </a:pathLst>
            </a:custGeom>
            <a:solidFill>
              <a:srgbClr val="638F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2" name="object 76"/>
            <p:cNvSpPr>
              <a:spLocks/>
            </p:cNvSpPr>
            <p:nvPr/>
          </p:nvSpPr>
          <p:spPr bwMode="auto">
            <a:xfrm>
              <a:off x="1455216" y="3434661"/>
              <a:ext cx="70485" cy="273050"/>
            </a:xfrm>
            <a:custGeom>
              <a:avLst/>
              <a:gdLst/>
              <a:ahLst/>
              <a:cxnLst>
                <a:cxn ang="0">
                  <a:pos x="55854" y="0"/>
                </a:cxn>
                <a:cxn ang="0">
                  <a:pos x="49986" y="6637"/>
                </a:cxn>
                <a:cxn ang="0">
                  <a:pos x="42972" y="12174"/>
                </a:cxn>
                <a:cxn ang="0">
                  <a:pos x="34807" y="16418"/>
                </a:cxn>
                <a:cxn ang="0">
                  <a:pos x="25488" y="19176"/>
                </a:cxn>
                <a:cxn ang="0">
                  <a:pos x="29198" y="40080"/>
                </a:cxn>
                <a:cxn ang="0">
                  <a:pos x="31337" y="61418"/>
                </a:cxn>
                <a:cxn ang="0">
                  <a:pos x="32589" y="82654"/>
                </a:cxn>
                <a:cxn ang="0">
                  <a:pos x="33642" y="103250"/>
                </a:cxn>
                <a:cxn ang="0">
                  <a:pos x="34650" y="145530"/>
                </a:cxn>
                <a:cxn ang="0">
                  <a:pos x="31676" y="185967"/>
                </a:cxn>
                <a:cxn ang="0">
                  <a:pos x="23298" y="224007"/>
                </a:cxn>
                <a:cxn ang="0">
                  <a:pos x="8089" y="259092"/>
                </a:cxn>
                <a:cxn ang="0">
                  <a:pos x="9893" y="259168"/>
                </a:cxn>
                <a:cxn ang="0">
                  <a:pos x="0" y="272364"/>
                </a:cxn>
                <a:cxn ang="0">
                  <a:pos x="1701" y="272427"/>
                </a:cxn>
                <a:cxn ang="0">
                  <a:pos x="29756" y="271069"/>
                </a:cxn>
                <a:cxn ang="0">
                  <a:pos x="51308" y="266460"/>
                </a:cxn>
                <a:cxn ang="0">
                  <a:pos x="65134" y="261538"/>
                </a:cxn>
                <a:cxn ang="0">
                  <a:pos x="70015" y="259245"/>
                </a:cxn>
                <a:cxn ang="0">
                  <a:pos x="69291" y="225894"/>
                </a:cxn>
                <a:cxn ang="0">
                  <a:pos x="57454" y="2628"/>
                </a:cxn>
                <a:cxn ang="0">
                  <a:pos x="56896" y="1625"/>
                </a:cxn>
                <a:cxn ang="0">
                  <a:pos x="55854" y="0"/>
                </a:cxn>
              </a:cxnLst>
              <a:rect l="0" t="0" r="r" b="b"/>
              <a:pathLst>
                <a:path w="70484" h="273050">
                  <a:moveTo>
                    <a:pt x="55854" y="0"/>
                  </a:moveTo>
                  <a:lnTo>
                    <a:pt x="49986" y="6637"/>
                  </a:lnTo>
                  <a:lnTo>
                    <a:pt x="42972" y="12174"/>
                  </a:lnTo>
                  <a:lnTo>
                    <a:pt x="34807" y="16418"/>
                  </a:lnTo>
                  <a:lnTo>
                    <a:pt x="25488" y="19176"/>
                  </a:lnTo>
                  <a:lnTo>
                    <a:pt x="29198" y="40080"/>
                  </a:lnTo>
                  <a:lnTo>
                    <a:pt x="31337" y="61418"/>
                  </a:lnTo>
                  <a:lnTo>
                    <a:pt x="32589" y="82654"/>
                  </a:lnTo>
                  <a:lnTo>
                    <a:pt x="33642" y="103250"/>
                  </a:lnTo>
                  <a:lnTo>
                    <a:pt x="34650" y="145530"/>
                  </a:lnTo>
                  <a:lnTo>
                    <a:pt x="31676" y="185967"/>
                  </a:lnTo>
                  <a:lnTo>
                    <a:pt x="23298" y="224007"/>
                  </a:lnTo>
                  <a:lnTo>
                    <a:pt x="8089" y="259092"/>
                  </a:lnTo>
                  <a:lnTo>
                    <a:pt x="9893" y="259168"/>
                  </a:lnTo>
                  <a:lnTo>
                    <a:pt x="0" y="272364"/>
                  </a:lnTo>
                  <a:lnTo>
                    <a:pt x="1701" y="272427"/>
                  </a:lnTo>
                  <a:lnTo>
                    <a:pt x="29756" y="271069"/>
                  </a:lnTo>
                  <a:lnTo>
                    <a:pt x="51308" y="266460"/>
                  </a:lnTo>
                  <a:lnTo>
                    <a:pt x="65134" y="261538"/>
                  </a:lnTo>
                  <a:lnTo>
                    <a:pt x="70015" y="259245"/>
                  </a:lnTo>
                  <a:lnTo>
                    <a:pt x="69291" y="225894"/>
                  </a:lnTo>
                  <a:lnTo>
                    <a:pt x="57454" y="2628"/>
                  </a:lnTo>
                  <a:lnTo>
                    <a:pt x="56896" y="1625"/>
                  </a:lnTo>
                  <a:lnTo>
                    <a:pt x="55854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23" name="object 77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333591" y="3232700"/>
              <a:ext cx="196207" cy="29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24" name="object 78"/>
            <p:cNvSpPr>
              <a:spLocks/>
            </p:cNvSpPr>
            <p:nvPr/>
          </p:nvSpPr>
          <p:spPr bwMode="auto">
            <a:xfrm>
              <a:off x="1466061" y="3407444"/>
              <a:ext cx="115570" cy="384175"/>
            </a:xfrm>
            <a:custGeom>
              <a:avLst/>
              <a:gdLst/>
              <a:ahLst/>
              <a:cxnLst>
                <a:cxn ang="0">
                  <a:pos x="19384" y="0"/>
                </a:cxn>
                <a:cxn ang="0">
                  <a:pos x="3014" y="5236"/>
                </a:cxn>
                <a:cxn ang="0">
                  <a:pos x="0" y="30502"/>
                </a:cxn>
                <a:cxn ang="0">
                  <a:pos x="3331" y="58410"/>
                </a:cxn>
                <a:cxn ang="0">
                  <a:pos x="5999" y="71577"/>
                </a:cxn>
                <a:cxn ang="0">
                  <a:pos x="28846" y="191427"/>
                </a:cxn>
                <a:cxn ang="0">
                  <a:pos x="81729" y="306603"/>
                </a:cxn>
                <a:cxn ang="0">
                  <a:pos x="79184" y="318670"/>
                </a:cxn>
                <a:cxn ang="0">
                  <a:pos x="78846" y="326991"/>
                </a:cxn>
                <a:cxn ang="0">
                  <a:pos x="81175" y="335433"/>
                </a:cxn>
                <a:cxn ang="0">
                  <a:pos x="86631" y="347865"/>
                </a:cxn>
                <a:cxn ang="0">
                  <a:pos x="88460" y="368134"/>
                </a:cxn>
                <a:cxn ang="0">
                  <a:pos x="84447" y="378256"/>
                </a:cxn>
                <a:cxn ang="0">
                  <a:pos x="84612" y="382828"/>
                </a:cxn>
                <a:cxn ang="0">
                  <a:pos x="95051" y="383819"/>
                </a:cxn>
                <a:cxn ang="0">
                  <a:pos x="93184" y="382981"/>
                </a:cxn>
                <a:cxn ang="0">
                  <a:pos x="111713" y="365950"/>
                </a:cxn>
                <a:cxn ang="0">
                  <a:pos x="115041" y="335775"/>
                </a:cxn>
                <a:cxn ang="0">
                  <a:pos x="106252" y="304253"/>
                </a:cxn>
                <a:cxn ang="0">
                  <a:pos x="72991" y="182283"/>
                </a:cxn>
                <a:cxn ang="0">
                  <a:pos x="62399" y="46151"/>
                </a:cxn>
                <a:cxn ang="0">
                  <a:pos x="56384" y="27328"/>
                </a:cxn>
                <a:cxn ang="0">
                  <a:pos x="49898" y="16246"/>
                </a:cxn>
                <a:cxn ang="0">
                  <a:pos x="38909" y="8579"/>
                </a:cxn>
                <a:cxn ang="0">
                  <a:pos x="19384" y="0"/>
                </a:cxn>
              </a:cxnLst>
              <a:rect l="0" t="0" r="r" b="b"/>
              <a:pathLst>
                <a:path w="115569" h="384175">
                  <a:moveTo>
                    <a:pt x="19384" y="0"/>
                  </a:moveTo>
                  <a:lnTo>
                    <a:pt x="3014" y="5236"/>
                  </a:lnTo>
                  <a:lnTo>
                    <a:pt x="0" y="30502"/>
                  </a:lnTo>
                  <a:lnTo>
                    <a:pt x="3331" y="58410"/>
                  </a:lnTo>
                  <a:lnTo>
                    <a:pt x="5999" y="71577"/>
                  </a:lnTo>
                  <a:lnTo>
                    <a:pt x="28846" y="191427"/>
                  </a:lnTo>
                  <a:lnTo>
                    <a:pt x="81729" y="306603"/>
                  </a:lnTo>
                  <a:lnTo>
                    <a:pt x="79184" y="318670"/>
                  </a:lnTo>
                  <a:lnTo>
                    <a:pt x="78846" y="326991"/>
                  </a:lnTo>
                  <a:lnTo>
                    <a:pt x="81175" y="335433"/>
                  </a:lnTo>
                  <a:lnTo>
                    <a:pt x="86631" y="347865"/>
                  </a:lnTo>
                  <a:lnTo>
                    <a:pt x="88460" y="368134"/>
                  </a:lnTo>
                  <a:lnTo>
                    <a:pt x="84447" y="378256"/>
                  </a:lnTo>
                  <a:lnTo>
                    <a:pt x="84612" y="382828"/>
                  </a:lnTo>
                  <a:lnTo>
                    <a:pt x="95051" y="383819"/>
                  </a:lnTo>
                  <a:lnTo>
                    <a:pt x="93184" y="382981"/>
                  </a:lnTo>
                  <a:lnTo>
                    <a:pt x="111713" y="365950"/>
                  </a:lnTo>
                  <a:lnTo>
                    <a:pt x="115041" y="335775"/>
                  </a:lnTo>
                  <a:lnTo>
                    <a:pt x="106252" y="304253"/>
                  </a:lnTo>
                  <a:lnTo>
                    <a:pt x="72991" y="182283"/>
                  </a:lnTo>
                  <a:lnTo>
                    <a:pt x="62399" y="46151"/>
                  </a:lnTo>
                  <a:lnTo>
                    <a:pt x="56384" y="27328"/>
                  </a:lnTo>
                  <a:lnTo>
                    <a:pt x="49898" y="16246"/>
                  </a:lnTo>
                  <a:lnTo>
                    <a:pt x="38909" y="8579"/>
                  </a:lnTo>
                  <a:lnTo>
                    <a:pt x="19384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5" name="object 79"/>
            <p:cNvSpPr>
              <a:spLocks/>
            </p:cNvSpPr>
            <p:nvPr/>
          </p:nvSpPr>
          <p:spPr bwMode="auto">
            <a:xfrm>
              <a:off x="1466050" y="3407447"/>
              <a:ext cx="115570" cy="365125"/>
            </a:xfrm>
            <a:custGeom>
              <a:avLst/>
              <a:gdLst/>
              <a:ahLst/>
              <a:cxnLst>
                <a:cxn ang="0">
                  <a:pos x="99936" y="281038"/>
                </a:cxn>
                <a:cxn ang="0">
                  <a:pos x="72999" y="182283"/>
                </a:cxn>
                <a:cxn ang="0">
                  <a:pos x="62407" y="46151"/>
                </a:cxn>
                <a:cxn ang="0">
                  <a:pos x="56388" y="27330"/>
                </a:cxn>
                <a:cxn ang="0">
                  <a:pos x="49898" y="16243"/>
                </a:cxn>
                <a:cxn ang="0">
                  <a:pos x="38900" y="8585"/>
                </a:cxn>
                <a:cxn ang="0">
                  <a:pos x="19380" y="0"/>
                </a:cxn>
                <a:cxn ang="0">
                  <a:pos x="3022" y="5232"/>
                </a:cxn>
                <a:cxn ang="0">
                  <a:pos x="0" y="30505"/>
                </a:cxn>
                <a:cxn ang="0">
                  <a:pos x="3327" y="58407"/>
                </a:cxn>
                <a:cxn ang="0">
                  <a:pos x="5994" y="71577"/>
                </a:cxn>
                <a:cxn ang="0">
                  <a:pos x="19456" y="142138"/>
                </a:cxn>
                <a:cxn ang="0">
                  <a:pos x="60845" y="194437"/>
                </a:cxn>
                <a:cxn ang="0">
                  <a:pos x="89560" y="251117"/>
                </a:cxn>
                <a:cxn ang="0">
                  <a:pos x="99936" y="281038"/>
                </a:cxn>
                <a:cxn ang="0">
                  <a:pos x="115049" y="335775"/>
                </a:cxn>
                <a:cxn ang="0">
                  <a:pos x="101422" y="286512"/>
                </a:cxn>
                <a:cxn ang="0">
                  <a:pos x="103936" y="296837"/>
                </a:cxn>
                <a:cxn ang="0">
                  <a:pos x="106133" y="307530"/>
                </a:cxn>
                <a:cxn ang="0">
                  <a:pos x="111023" y="347560"/>
                </a:cxn>
                <a:cxn ang="0">
                  <a:pos x="111861" y="364642"/>
                </a:cxn>
                <a:cxn ang="0">
                  <a:pos x="115049" y="335775"/>
                </a:cxn>
              </a:cxnLst>
              <a:rect l="0" t="0" r="r" b="b"/>
              <a:pathLst>
                <a:path w="115569" h="365125">
                  <a:moveTo>
                    <a:pt x="99936" y="281038"/>
                  </a:moveTo>
                  <a:lnTo>
                    <a:pt x="72999" y="182283"/>
                  </a:lnTo>
                  <a:lnTo>
                    <a:pt x="62407" y="46151"/>
                  </a:lnTo>
                  <a:lnTo>
                    <a:pt x="56388" y="27330"/>
                  </a:lnTo>
                  <a:lnTo>
                    <a:pt x="49898" y="16243"/>
                  </a:lnTo>
                  <a:lnTo>
                    <a:pt x="38900" y="8585"/>
                  </a:lnTo>
                  <a:lnTo>
                    <a:pt x="19380" y="0"/>
                  </a:lnTo>
                  <a:lnTo>
                    <a:pt x="3022" y="5232"/>
                  </a:lnTo>
                  <a:lnTo>
                    <a:pt x="0" y="30505"/>
                  </a:lnTo>
                  <a:lnTo>
                    <a:pt x="3327" y="58407"/>
                  </a:lnTo>
                  <a:lnTo>
                    <a:pt x="5994" y="71577"/>
                  </a:lnTo>
                  <a:lnTo>
                    <a:pt x="19456" y="142138"/>
                  </a:lnTo>
                  <a:lnTo>
                    <a:pt x="60845" y="194437"/>
                  </a:lnTo>
                  <a:lnTo>
                    <a:pt x="89560" y="251117"/>
                  </a:lnTo>
                  <a:lnTo>
                    <a:pt x="99936" y="281038"/>
                  </a:lnTo>
                  <a:close/>
                </a:path>
                <a:path w="115569" h="365125">
                  <a:moveTo>
                    <a:pt x="115049" y="335775"/>
                  </a:moveTo>
                  <a:lnTo>
                    <a:pt x="101422" y="286512"/>
                  </a:lnTo>
                  <a:lnTo>
                    <a:pt x="103936" y="296837"/>
                  </a:lnTo>
                  <a:lnTo>
                    <a:pt x="106133" y="307530"/>
                  </a:lnTo>
                  <a:lnTo>
                    <a:pt x="111023" y="347560"/>
                  </a:lnTo>
                  <a:lnTo>
                    <a:pt x="111861" y="364642"/>
                  </a:lnTo>
                  <a:lnTo>
                    <a:pt x="115049" y="335775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26" name="object 80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466057" y="3407446"/>
              <a:ext cx="72991" cy="129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7" name="object 81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2076920" y="4179011"/>
              <a:ext cx="320293" cy="12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28" name="object 82"/>
            <p:cNvSpPr>
              <a:spLocks/>
            </p:cNvSpPr>
            <p:nvPr/>
          </p:nvSpPr>
          <p:spPr bwMode="auto">
            <a:xfrm>
              <a:off x="2229405" y="3559012"/>
              <a:ext cx="46355" cy="178435"/>
            </a:xfrm>
            <a:custGeom>
              <a:avLst/>
              <a:gdLst/>
              <a:ahLst/>
              <a:cxnLst>
                <a:cxn ang="0">
                  <a:pos x="6057" y="0"/>
                </a:cxn>
                <a:cxn ang="0">
                  <a:pos x="977" y="118491"/>
                </a:cxn>
                <a:cxn ang="0">
                  <a:pos x="0" y="178206"/>
                </a:cxn>
                <a:cxn ang="0">
                  <a:pos x="28023" y="169701"/>
                </a:cxn>
                <a:cxn ang="0">
                  <a:pos x="42021" y="163080"/>
                </a:cxn>
                <a:cxn ang="0">
                  <a:pos x="46184" y="154935"/>
                </a:cxn>
                <a:cxn ang="0">
                  <a:pos x="44704" y="141859"/>
                </a:cxn>
                <a:cxn ang="0">
                  <a:pos x="31850" y="80640"/>
                </a:cxn>
                <a:cxn ang="0">
                  <a:pos x="19323" y="36215"/>
                </a:cxn>
                <a:cxn ang="0">
                  <a:pos x="9824" y="9147"/>
                </a:cxn>
                <a:cxn ang="0">
                  <a:pos x="6057" y="0"/>
                </a:cxn>
              </a:cxnLst>
              <a:rect l="0" t="0" r="r" b="b"/>
              <a:pathLst>
                <a:path w="46355" h="178435">
                  <a:moveTo>
                    <a:pt x="6057" y="0"/>
                  </a:moveTo>
                  <a:lnTo>
                    <a:pt x="977" y="118491"/>
                  </a:lnTo>
                  <a:lnTo>
                    <a:pt x="0" y="178206"/>
                  </a:lnTo>
                  <a:lnTo>
                    <a:pt x="28023" y="169701"/>
                  </a:lnTo>
                  <a:lnTo>
                    <a:pt x="42021" y="163080"/>
                  </a:lnTo>
                  <a:lnTo>
                    <a:pt x="46184" y="154935"/>
                  </a:lnTo>
                  <a:lnTo>
                    <a:pt x="44704" y="141859"/>
                  </a:lnTo>
                  <a:lnTo>
                    <a:pt x="31850" y="80640"/>
                  </a:lnTo>
                  <a:lnTo>
                    <a:pt x="19323" y="36215"/>
                  </a:lnTo>
                  <a:lnTo>
                    <a:pt x="9824" y="914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29" name="object 83"/>
            <p:cNvSpPr>
              <a:spLocks/>
            </p:cNvSpPr>
            <p:nvPr/>
          </p:nvSpPr>
          <p:spPr bwMode="auto">
            <a:xfrm>
              <a:off x="2229399" y="3602354"/>
              <a:ext cx="38100" cy="135255"/>
            </a:xfrm>
            <a:custGeom>
              <a:avLst/>
              <a:gdLst/>
              <a:ahLst/>
              <a:cxnLst>
                <a:cxn ang="0">
                  <a:pos x="12445" y="0"/>
                </a:cxn>
                <a:cxn ang="0">
                  <a:pos x="977" y="75145"/>
                </a:cxn>
                <a:cxn ang="0">
                  <a:pos x="0" y="134861"/>
                </a:cxn>
                <a:cxn ang="0">
                  <a:pos x="14720" y="130423"/>
                </a:cxn>
                <a:cxn ang="0">
                  <a:pos x="23563" y="126888"/>
                </a:cxn>
                <a:cxn ang="0">
                  <a:pos x="30069" y="122406"/>
                </a:cxn>
                <a:cxn ang="0">
                  <a:pos x="37782" y="115125"/>
                </a:cxn>
                <a:cxn ang="0">
                  <a:pos x="28908" y="86760"/>
                </a:cxn>
                <a:cxn ang="0">
                  <a:pos x="21780" y="58124"/>
                </a:cxn>
                <a:cxn ang="0">
                  <a:pos x="16319" y="29207"/>
                </a:cxn>
                <a:cxn ang="0">
                  <a:pos x="12445" y="0"/>
                </a:cxn>
              </a:cxnLst>
              <a:rect l="0" t="0" r="r" b="b"/>
              <a:pathLst>
                <a:path w="38100" h="135254">
                  <a:moveTo>
                    <a:pt x="12445" y="0"/>
                  </a:moveTo>
                  <a:lnTo>
                    <a:pt x="977" y="75145"/>
                  </a:lnTo>
                  <a:lnTo>
                    <a:pt x="0" y="134861"/>
                  </a:lnTo>
                  <a:lnTo>
                    <a:pt x="14720" y="130423"/>
                  </a:lnTo>
                  <a:lnTo>
                    <a:pt x="23563" y="126888"/>
                  </a:lnTo>
                  <a:lnTo>
                    <a:pt x="30069" y="122406"/>
                  </a:lnTo>
                  <a:lnTo>
                    <a:pt x="37782" y="115125"/>
                  </a:lnTo>
                  <a:lnTo>
                    <a:pt x="28908" y="86760"/>
                  </a:lnTo>
                  <a:lnTo>
                    <a:pt x="21780" y="58124"/>
                  </a:lnTo>
                  <a:lnTo>
                    <a:pt x="16319" y="29207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30" name="object 84"/>
            <p:cNvSpPr>
              <a:spLocks/>
            </p:cNvSpPr>
            <p:nvPr/>
          </p:nvSpPr>
          <p:spPr bwMode="auto">
            <a:xfrm>
              <a:off x="2035644" y="4235259"/>
              <a:ext cx="198755" cy="76835"/>
            </a:xfrm>
            <a:custGeom>
              <a:avLst/>
              <a:gdLst/>
              <a:ahLst/>
              <a:cxnLst>
                <a:cxn ang="0">
                  <a:pos x="95846" y="66014"/>
                </a:cxn>
                <a:cxn ang="0">
                  <a:pos x="92760" y="47523"/>
                </a:cxn>
                <a:cxn ang="0">
                  <a:pos x="54102" y="40246"/>
                </a:cxn>
                <a:cxn ang="0">
                  <a:pos x="23901" y="35115"/>
                </a:cxn>
                <a:cxn ang="0">
                  <a:pos x="21475" y="34912"/>
                </a:cxn>
                <a:cxn ang="0">
                  <a:pos x="15773" y="35229"/>
                </a:cxn>
                <a:cxn ang="0">
                  <a:pos x="6692" y="37299"/>
                </a:cxn>
                <a:cxn ang="0">
                  <a:pos x="0" y="42329"/>
                </a:cxn>
                <a:cxn ang="0">
                  <a:pos x="1473" y="51549"/>
                </a:cxn>
                <a:cxn ang="0">
                  <a:pos x="59118" y="74041"/>
                </a:cxn>
                <a:cxn ang="0">
                  <a:pos x="74549" y="76377"/>
                </a:cxn>
                <a:cxn ang="0">
                  <a:pos x="82677" y="75793"/>
                </a:cxn>
                <a:cxn ang="0">
                  <a:pos x="90678" y="72847"/>
                </a:cxn>
                <a:cxn ang="0">
                  <a:pos x="95846" y="66014"/>
                </a:cxn>
                <a:cxn ang="0">
                  <a:pos x="198132" y="32169"/>
                </a:cxn>
                <a:cxn ang="0">
                  <a:pos x="195300" y="11328"/>
                </a:cxn>
                <a:cxn ang="0">
                  <a:pos x="173710" y="7518"/>
                </a:cxn>
                <a:cxn ang="0">
                  <a:pos x="156387" y="2374"/>
                </a:cxn>
                <a:cxn ang="0">
                  <a:pos x="149847" y="990"/>
                </a:cxn>
                <a:cxn ang="0">
                  <a:pos x="138518" y="0"/>
                </a:cxn>
                <a:cxn ang="0">
                  <a:pos x="128752" y="2413"/>
                </a:cxn>
                <a:cxn ang="0">
                  <a:pos x="126898" y="11201"/>
                </a:cxn>
                <a:cxn ang="0">
                  <a:pos x="128066" y="14770"/>
                </a:cxn>
                <a:cxn ang="0">
                  <a:pos x="131013" y="22301"/>
                </a:cxn>
                <a:cxn ang="0">
                  <a:pos x="145249" y="27292"/>
                </a:cxn>
                <a:cxn ang="0">
                  <a:pos x="159639" y="34759"/>
                </a:cxn>
                <a:cxn ang="0">
                  <a:pos x="186499" y="43103"/>
                </a:cxn>
                <a:cxn ang="0">
                  <a:pos x="193497" y="40347"/>
                </a:cxn>
                <a:cxn ang="0">
                  <a:pos x="198132" y="32169"/>
                </a:cxn>
              </a:cxnLst>
              <a:rect l="0" t="0" r="r" b="b"/>
              <a:pathLst>
                <a:path w="198755" h="76835">
                  <a:moveTo>
                    <a:pt x="95846" y="66014"/>
                  </a:moveTo>
                  <a:lnTo>
                    <a:pt x="92760" y="47523"/>
                  </a:lnTo>
                  <a:lnTo>
                    <a:pt x="54102" y="40246"/>
                  </a:lnTo>
                  <a:lnTo>
                    <a:pt x="23901" y="35115"/>
                  </a:lnTo>
                  <a:lnTo>
                    <a:pt x="21475" y="34912"/>
                  </a:lnTo>
                  <a:lnTo>
                    <a:pt x="15773" y="35229"/>
                  </a:lnTo>
                  <a:lnTo>
                    <a:pt x="6692" y="37299"/>
                  </a:lnTo>
                  <a:lnTo>
                    <a:pt x="0" y="42329"/>
                  </a:lnTo>
                  <a:lnTo>
                    <a:pt x="1473" y="51549"/>
                  </a:lnTo>
                  <a:lnTo>
                    <a:pt x="59118" y="74041"/>
                  </a:lnTo>
                  <a:lnTo>
                    <a:pt x="74549" y="76377"/>
                  </a:lnTo>
                  <a:lnTo>
                    <a:pt x="82677" y="75793"/>
                  </a:lnTo>
                  <a:lnTo>
                    <a:pt x="90678" y="72847"/>
                  </a:lnTo>
                  <a:lnTo>
                    <a:pt x="95846" y="66014"/>
                  </a:lnTo>
                  <a:close/>
                </a:path>
                <a:path w="198755" h="76835">
                  <a:moveTo>
                    <a:pt x="198132" y="32169"/>
                  </a:moveTo>
                  <a:lnTo>
                    <a:pt x="195300" y="11328"/>
                  </a:lnTo>
                  <a:lnTo>
                    <a:pt x="173710" y="7518"/>
                  </a:lnTo>
                  <a:lnTo>
                    <a:pt x="156387" y="2374"/>
                  </a:lnTo>
                  <a:lnTo>
                    <a:pt x="149847" y="990"/>
                  </a:lnTo>
                  <a:lnTo>
                    <a:pt x="138518" y="0"/>
                  </a:lnTo>
                  <a:lnTo>
                    <a:pt x="128752" y="2413"/>
                  </a:lnTo>
                  <a:lnTo>
                    <a:pt x="126898" y="11201"/>
                  </a:lnTo>
                  <a:lnTo>
                    <a:pt x="128066" y="14770"/>
                  </a:lnTo>
                  <a:lnTo>
                    <a:pt x="131013" y="22301"/>
                  </a:lnTo>
                  <a:lnTo>
                    <a:pt x="145249" y="27292"/>
                  </a:lnTo>
                  <a:lnTo>
                    <a:pt x="159639" y="34759"/>
                  </a:lnTo>
                  <a:lnTo>
                    <a:pt x="186499" y="43103"/>
                  </a:lnTo>
                  <a:lnTo>
                    <a:pt x="193497" y="40347"/>
                  </a:lnTo>
                  <a:lnTo>
                    <a:pt x="198132" y="32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31" name="object 85"/>
            <p:cNvSpPr>
              <a:spLocks/>
            </p:cNvSpPr>
            <p:nvPr/>
          </p:nvSpPr>
          <p:spPr bwMode="auto">
            <a:xfrm>
              <a:off x="2109626" y="3796150"/>
              <a:ext cx="128270" cy="466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08" y="13182"/>
                </a:cxn>
                <a:cxn ang="0">
                  <a:pos x="52920" y="264515"/>
                </a:cxn>
                <a:cxn ang="0">
                  <a:pos x="90144" y="447040"/>
                </a:cxn>
                <a:cxn ang="0">
                  <a:pos x="94456" y="461109"/>
                </a:cxn>
                <a:cxn ang="0">
                  <a:pos x="99255" y="466537"/>
                </a:cxn>
                <a:cxn ang="0">
                  <a:pos x="107566" y="463988"/>
                </a:cxn>
                <a:cxn ang="0">
                  <a:pos x="122415" y="454126"/>
                </a:cxn>
                <a:cxn ang="0">
                  <a:pos x="118270" y="366582"/>
                </a:cxn>
                <a:cxn ang="0">
                  <a:pos x="117602" y="343687"/>
                </a:cxn>
                <a:cxn ang="0">
                  <a:pos x="117221" y="317652"/>
                </a:cxn>
                <a:cxn ang="0">
                  <a:pos x="116040" y="302948"/>
                </a:cxn>
                <a:cxn ang="0">
                  <a:pos x="113603" y="283490"/>
                </a:cxn>
                <a:cxn ang="0">
                  <a:pos x="110109" y="259245"/>
                </a:cxn>
                <a:cxn ang="0">
                  <a:pos x="127673" y="59944"/>
                </a:cxn>
                <a:cxn ang="0">
                  <a:pos x="126689" y="47533"/>
                </a:cxn>
                <a:cxn ang="0">
                  <a:pos x="120757" y="36844"/>
                </a:cxn>
                <a:cxn ang="0">
                  <a:pos x="113549" y="26166"/>
                </a:cxn>
                <a:cxn ang="0">
                  <a:pos x="108737" y="13792"/>
                </a:cxn>
                <a:cxn ang="0">
                  <a:pos x="79706" y="11687"/>
                </a:cxn>
                <a:cxn ang="0">
                  <a:pos x="29002" y="2833"/>
                </a:cxn>
                <a:cxn ang="0">
                  <a:pos x="0" y="0"/>
                </a:cxn>
              </a:cxnLst>
              <a:rect l="0" t="0" r="r" b="b"/>
              <a:pathLst>
                <a:path w="128269" h="466725">
                  <a:moveTo>
                    <a:pt x="0" y="0"/>
                  </a:moveTo>
                  <a:lnTo>
                    <a:pt x="29908" y="13182"/>
                  </a:lnTo>
                  <a:lnTo>
                    <a:pt x="52920" y="264515"/>
                  </a:lnTo>
                  <a:lnTo>
                    <a:pt x="90144" y="447040"/>
                  </a:lnTo>
                  <a:lnTo>
                    <a:pt x="94456" y="461109"/>
                  </a:lnTo>
                  <a:lnTo>
                    <a:pt x="99255" y="466537"/>
                  </a:lnTo>
                  <a:lnTo>
                    <a:pt x="107566" y="463988"/>
                  </a:lnTo>
                  <a:lnTo>
                    <a:pt x="122415" y="454126"/>
                  </a:lnTo>
                  <a:lnTo>
                    <a:pt x="118270" y="366582"/>
                  </a:lnTo>
                  <a:lnTo>
                    <a:pt x="117602" y="343687"/>
                  </a:lnTo>
                  <a:lnTo>
                    <a:pt x="117221" y="317652"/>
                  </a:lnTo>
                  <a:lnTo>
                    <a:pt x="116040" y="302948"/>
                  </a:lnTo>
                  <a:lnTo>
                    <a:pt x="113603" y="283490"/>
                  </a:lnTo>
                  <a:lnTo>
                    <a:pt x="110109" y="259245"/>
                  </a:lnTo>
                  <a:lnTo>
                    <a:pt x="127673" y="59944"/>
                  </a:lnTo>
                  <a:lnTo>
                    <a:pt x="126689" y="47533"/>
                  </a:lnTo>
                  <a:lnTo>
                    <a:pt x="120757" y="36844"/>
                  </a:lnTo>
                  <a:lnTo>
                    <a:pt x="113549" y="26166"/>
                  </a:lnTo>
                  <a:lnTo>
                    <a:pt x="108737" y="13792"/>
                  </a:lnTo>
                  <a:lnTo>
                    <a:pt x="79706" y="11687"/>
                  </a:lnTo>
                  <a:lnTo>
                    <a:pt x="29002" y="2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32" name="object 86"/>
            <p:cNvSpPr>
              <a:spLocks/>
            </p:cNvSpPr>
            <p:nvPr/>
          </p:nvSpPr>
          <p:spPr bwMode="auto">
            <a:xfrm>
              <a:off x="2109626" y="3796150"/>
              <a:ext cx="128270" cy="4597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908" y="13182"/>
                </a:cxn>
                <a:cxn ang="0">
                  <a:pos x="52920" y="264515"/>
                </a:cxn>
                <a:cxn ang="0">
                  <a:pos x="90144" y="447040"/>
                </a:cxn>
                <a:cxn ang="0">
                  <a:pos x="92735" y="456399"/>
                </a:cxn>
                <a:cxn ang="0">
                  <a:pos x="100634" y="459498"/>
                </a:cxn>
                <a:cxn ang="0">
                  <a:pos x="98894" y="452987"/>
                </a:cxn>
                <a:cxn ang="0">
                  <a:pos x="97305" y="446451"/>
                </a:cxn>
                <a:cxn ang="0">
                  <a:pos x="87432" y="389203"/>
                </a:cxn>
                <a:cxn ang="0">
                  <a:pos x="80036" y="340194"/>
                </a:cxn>
                <a:cxn ang="0">
                  <a:pos x="73120" y="291129"/>
                </a:cxn>
                <a:cxn ang="0">
                  <a:pos x="67335" y="246824"/>
                </a:cxn>
                <a:cxn ang="0">
                  <a:pos x="69275" y="221228"/>
                </a:cxn>
                <a:cxn ang="0">
                  <a:pos x="79843" y="199159"/>
                </a:cxn>
                <a:cxn ang="0">
                  <a:pos x="96390" y="183775"/>
                </a:cxn>
                <a:cxn ang="0">
                  <a:pos x="116268" y="178231"/>
                </a:cxn>
                <a:cxn ang="0">
                  <a:pos x="127673" y="59944"/>
                </a:cxn>
                <a:cxn ang="0">
                  <a:pos x="127775" y="47718"/>
                </a:cxn>
                <a:cxn ang="0">
                  <a:pos x="124231" y="37436"/>
                </a:cxn>
                <a:cxn ang="0">
                  <a:pos x="119411" y="27168"/>
                </a:cxn>
                <a:cxn ang="0">
                  <a:pos x="115684" y="14986"/>
                </a:cxn>
                <a:cxn ang="0">
                  <a:pos x="85567" y="12694"/>
                </a:cxn>
                <a:cxn ang="0">
                  <a:pos x="30087" y="3020"/>
                </a:cxn>
                <a:cxn ang="0">
                  <a:pos x="0" y="0"/>
                </a:cxn>
              </a:cxnLst>
              <a:rect l="0" t="0" r="r" b="b"/>
              <a:pathLst>
                <a:path w="128269" h="459739">
                  <a:moveTo>
                    <a:pt x="0" y="0"/>
                  </a:moveTo>
                  <a:lnTo>
                    <a:pt x="29908" y="13182"/>
                  </a:lnTo>
                  <a:lnTo>
                    <a:pt x="52920" y="264515"/>
                  </a:lnTo>
                  <a:lnTo>
                    <a:pt x="90144" y="447040"/>
                  </a:lnTo>
                  <a:lnTo>
                    <a:pt x="92735" y="456399"/>
                  </a:lnTo>
                  <a:lnTo>
                    <a:pt x="100634" y="459498"/>
                  </a:lnTo>
                  <a:lnTo>
                    <a:pt x="98894" y="452987"/>
                  </a:lnTo>
                  <a:lnTo>
                    <a:pt x="97305" y="446451"/>
                  </a:lnTo>
                  <a:lnTo>
                    <a:pt x="87432" y="389203"/>
                  </a:lnTo>
                  <a:lnTo>
                    <a:pt x="80036" y="340194"/>
                  </a:lnTo>
                  <a:lnTo>
                    <a:pt x="73120" y="291129"/>
                  </a:lnTo>
                  <a:lnTo>
                    <a:pt x="67335" y="246824"/>
                  </a:lnTo>
                  <a:lnTo>
                    <a:pt x="69275" y="221228"/>
                  </a:lnTo>
                  <a:lnTo>
                    <a:pt x="79843" y="199159"/>
                  </a:lnTo>
                  <a:lnTo>
                    <a:pt x="96390" y="183775"/>
                  </a:lnTo>
                  <a:lnTo>
                    <a:pt x="116268" y="178231"/>
                  </a:lnTo>
                  <a:lnTo>
                    <a:pt x="127673" y="59944"/>
                  </a:lnTo>
                  <a:lnTo>
                    <a:pt x="127775" y="47718"/>
                  </a:lnTo>
                  <a:lnTo>
                    <a:pt x="124231" y="37436"/>
                  </a:lnTo>
                  <a:lnTo>
                    <a:pt x="119411" y="27168"/>
                  </a:lnTo>
                  <a:lnTo>
                    <a:pt x="115684" y="14986"/>
                  </a:lnTo>
                  <a:lnTo>
                    <a:pt x="85567" y="12694"/>
                  </a:lnTo>
                  <a:lnTo>
                    <a:pt x="30087" y="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33" name="object 87"/>
            <p:cNvSpPr>
              <a:spLocks/>
            </p:cNvSpPr>
            <p:nvPr/>
          </p:nvSpPr>
          <p:spPr bwMode="auto">
            <a:xfrm>
              <a:off x="2079879" y="3795674"/>
              <a:ext cx="151130" cy="499109"/>
            </a:xfrm>
            <a:custGeom>
              <a:avLst/>
              <a:gdLst/>
              <a:ahLst/>
              <a:cxnLst>
                <a:cxn ang="0">
                  <a:pos x="16725" y="0"/>
                </a:cxn>
                <a:cxn ang="0">
                  <a:pos x="9205" y="94776"/>
                </a:cxn>
                <a:cxn ang="0">
                  <a:pos x="4786" y="159400"/>
                </a:cxn>
                <a:cxn ang="0">
                  <a:pos x="1360" y="218382"/>
                </a:cxn>
                <a:cxn ang="0">
                  <a:pos x="0" y="258876"/>
                </a:cxn>
                <a:cxn ang="0">
                  <a:pos x="11506" y="480314"/>
                </a:cxn>
                <a:cxn ang="0">
                  <a:pos x="14846" y="490702"/>
                </a:cxn>
                <a:cxn ang="0">
                  <a:pos x="21297" y="495693"/>
                </a:cxn>
                <a:cxn ang="0">
                  <a:pos x="27787" y="497878"/>
                </a:cxn>
                <a:cxn ang="0">
                  <a:pos x="34889" y="498890"/>
                </a:cxn>
                <a:cxn ang="0">
                  <a:pos x="41473" y="497335"/>
                </a:cxn>
                <a:cxn ang="0">
                  <a:pos x="46402" y="493356"/>
                </a:cxn>
                <a:cxn ang="0">
                  <a:pos x="48539" y="487095"/>
                </a:cxn>
                <a:cxn ang="0">
                  <a:pos x="50849" y="439602"/>
                </a:cxn>
                <a:cxn ang="0">
                  <a:pos x="53177" y="407541"/>
                </a:cxn>
                <a:cxn ang="0">
                  <a:pos x="56845" y="373011"/>
                </a:cxn>
                <a:cxn ang="0">
                  <a:pos x="58410" y="344776"/>
                </a:cxn>
                <a:cxn ang="0">
                  <a:pos x="58112" y="311062"/>
                </a:cxn>
                <a:cxn ang="0">
                  <a:pos x="56941" y="282237"/>
                </a:cxn>
                <a:cxn ang="0">
                  <a:pos x="55892" y="268668"/>
                </a:cxn>
                <a:cxn ang="0">
                  <a:pos x="60738" y="237600"/>
                </a:cxn>
                <a:cxn ang="0">
                  <a:pos x="73963" y="178860"/>
                </a:cxn>
                <a:cxn ang="0">
                  <a:pos x="94005" y="96443"/>
                </a:cxn>
                <a:cxn ang="0">
                  <a:pos x="151066" y="66040"/>
                </a:cxn>
                <a:cxn ang="0">
                  <a:pos x="37058" y="787"/>
                </a:cxn>
                <a:cxn ang="0">
                  <a:pos x="16725" y="0"/>
                </a:cxn>
              </a:cxnLst>
              <a:rect l="0" t="0" r="r" b="b"/>
              <a:pathLst>
                <a:path w="151130" h="499110">
                  <a:moveTo>
                    <a:pt x="16725" y="0"/>
                  </a:moveTo>
                  <a:lnTo>
                    <a:pt x="9205" y="94776"/>
                  </a:lnTo>
                  <a:lnTo>
                    <a:pt x="4786" y="159400"/>
                  </a:lnTo>
                  <a:lnTo>
                    <a:pt x="1360" y="218382"/>
                  </a:lnTo>
                  <a:lnTo>
                    <a:pt x="0" y="258876"/>
                  </a:lnTo>
                  <a:lnTo>
                    <a:pt x="11506" y="480314"/>
                  </a:lnTo>
                  <a:lnTo>
                    <a:pt x="14846" y="490702"/>
                  </a:lnTo>
                  <a:lnTo>
                    <a:pt x="21297" y="495693"/>
                  </a:lnTo>
                  <a:lnTo>
                    <a:pt x="27787" y="497878"/>
                  </a:lnTo>
                  <a:lnTo>
                    <a:pt x="34889" y="498890"/>
                  </a:lnTo>
                  <a:lnTo>
                    <a:pt x="41473" y="497335"/>
                  </a:lnTo>
                  <a:lnTo>
                    <a:pt x="46402" y="493356"/>
                  </a:lnTo>
                  <a:lnTo>
                    <a:pt x="48539" y="487095"/>
                  </a:lnTo>
                  <a:lnTo>
                    <a:pt x="50849" y="439602"/>
                  </a:lnTo>
                  <a:lnTo>
                    <a:pt x="53177" y="407541"/>
                  </a:lnTo>
                  <a:lnTo>
                    <a:pt x="56845" y="373011"/>
                  </a:lnTo>
                  <a:lnTo>
                    <a:pt x="58410" y="344776"/>
                  </a:lnTo>
                  <a:lnTo>
                    <a:pt x="58112" y="311062"/>
                  </a:lnTo>
                  <a:lnTo>
                    <a:pt x="56941" y="282237"/>
                  </a:lnTo>
                  <a:lnTo>
                    <a:pt x="55892" y="268668"/>
                  </a:lnTo>
                  <a:lnTo>
                    <a:pt x="60738" y="237600"/>
                  </a:lnTo>
                  <a:lnTo>
                    <a:pt x="73963" y="178860"/>
                  </a:lnTo>
                  <a:lnTo>
                    <a:pt x="94005" y="96443"/>
                  </a:lnTo>
                  <a:lnTo>
                    <a:pt x="151066" y="66040"/>
                  </a:lnTo>
                  <a:lnTo>
                    <a:pt x="37058" y="787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34" name="object 88"/>
            <p:cNvSpPr>
              <a:spLocks/>
            </p:cNvSpPr>
            <p:nvPr/>
          </p:nvSpPr>
          <p:spPr bwMode="auto">
            <a:xfrm>
              <a:off x="2079879" y="3795674"/>
              <a:ext cx="151130" cy="490855"/>
            </a:xfrm>
            <a:custGeom>
              <a:avLst/>
              <a:gdLst/>
              <a:ahLst/>
              <a:cxnLst>
                <a:cxn ang="0">
                  <a:pos x="16725" y="0"/>
                </a:cxn>
                <a:cxn ang="0">
                  <a:pos x="9205" y="94777"/>
                </a:cxn>
                <a:cxn ang="0">
                  <a:pos x="4786" y="159402"/>
                </a:cxn>
                <a:cxn ang="0">
                  <a:pos x="1360" y="218389"/>
                </a:cxn>
                <a:cxn ang="0">
                  <a:pos x="0" y="258889"/>
                </a:cxn>
                <a:cxn ang="0">
                  <a:pos x="11506" y="480314"/>
                </a:cxn>
                <a:cxn ang="0">
                  <a:pos x="12915" y="484670"/>
                </a:cxn>
                <a:cxn ang="0">
                  <a:pos x="14935" y="487895"/>
                </a:cxn>
                <a:cxn ang="0">
                  <a:pos x="17208" y="490550"/>
                </a:cxn>
                <a:cxn ang="0">
                  <a:pos x="15063" y="477434"/>
                </a:cxn>
                <a:cxn ang="0">
                  <a:pos x="13619" y="464107"/>
                </a:cxn>
                <a:cxn ang="0">
                  <a:pos x="12820" y="450511"/>
                </a:cxn>
                <a:cxn ang="0">
                  <a:pos x="12204" y="403537"/>
                </a:cxn>
                <a:cxn ang="0">
                  <a:pos x="11434" y="365610"/>
                </a:cxn>
                <a:cxn ang="0">
                  <a:pos x="12992" y="294767"/>
                </a:cxn>
                <a:cxn ang="0">
                  <a:pos x="18389" y="275209"/>
                </a:cxn>
                <a:cxn ang="0">
                  <a:pos x="22240" y="256686"/>
                </a:cxn>
                <a:cxn ang="0">
                  <a:pos x="34230" y="220234"/>
                </a:cxn>
                <a:cxn ang="0">
                  <a:pos x="70472" y="183769"/>
                </a:cxn>
                <a:cxn ang="0">
                  <a:pos x="86282" y="124423"/>
                </a:cxn>
                <a:cxn ang="0">
                  <a:pos x="94005" y="96443"/>
                </a:cxn>
                <a:cxn ang="0">
                  <a:pos x="151066" y="66040"/>
                </a:cxn>
                <a:cxn ang="0">
                  <a:pos x="37058" y="787"/>
                </a:cxn>
                <a:cxn ang="0">
                  <a:pos x="16725" y="0"/>
                </a:cxn>
              </a:cxnLst>
              <a:rect l="0" t="0" r="r" b="b"/>
              <a:pathLst>
                <a:path w="151130" h="490854">
                  <a:moveTo>
                    <a:pt x="16725" y="0"/>
                  </a:moveTo>
                  <a:lnTo>
                    <a:pt x="9205" y="94777"/>
                  </a:lnTo>
                  <a:lnTo>
                    <a:pt x="4786" y="159402"/>
                  </a:lnTo>
                  <a:lnTo>
                    <a:pt x="1360" y="218389"/>
                  </a:lnTo>
                  <a:lnTo>
                    <a:pt x="0" y="258889"/>
                  </a:lnTo>
                  <a:lnTo>
                    <a:pt x="11506" y="480314"/>
                  </a:lnTo>
                  <a:lnTo>
                    <a:pt x="12915" y="484670"/>
                  </a:lnTo>
                  <a:lnTo>
                    <a:pt x="14935" y="487895"/>
                  </a:lnTo>
                  <a:lnTo>
                    <a:pt x="17208" y="490550"/>
                  </a:lnTo>
                  <a:lnTo>
                    <a:pt x="15063" y="477434"/>
                  </a:lnTo>
                  <a:lnTo>
                    <a:pt x="13619" y="464107"/>
                  </a:lnTo>
                  <a:lnTo>
                    <a:pt x="12820" y="450511"/>
                  </a:lnTo>
                  <a:lnTo>
                    <a:pt x="12204" y="403537"/>
                  </a:lnTo>
                  <a:lnTo>
                    <a:pt x="11434" y="365610"/>
                  </a:lnTo>
                  <a:lnTo>
                    <a:pt x="12992" y="294767"/>
                  </a:lnTo>
                  <a:lnTo>
                    <a:pt x="18389" y="275209"/>
                  </a:lnTo>
                  <a:lnTo>
                    <a:pt x="22240" y="256686"/>
                  </a:lnTo>
                  <a:lnTo>
                    <a:pt x="34230" y="220234"/>
                  </a:lnTo>
                  <a:lnTo>
                    <a:pt x="70472" y="183769"/>
                  </a:lnTo>
                  <a:lnTo>
                    <a:pt x="86282" y="124423"/>
                  </a:lnTo>
                  <a:lnTo>
                    <a:pt x="94005" y="96443"/>
                  </a:lnTo>
                  <a:lnTo>
                    <a:pt x="151066" y="66040"/>
                  </a:lnTo>
                  <a:lnTo>
                    <a:pt x="37058" y="787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35" name="object 89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2121832" y="3443951"/>
              <a:ext cx="102781" cy="102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36" name="object 90"/>
            <p:cNvSpPr>
              <a:spLocks/>
            </p:cNvSpPr>
            <p:nvPr/>
          </p:nvSpPr>
          <p:spPr bwMode="auto">
            <a:xfrm>
              <a:off x="2075127" y="3541505"/>
              <a:ext cx="180340" cy="471170"/>
            </a:xfrm>
            <a:custGeom>
              <a:avLst/>
              <a:gdLst/>
              <a:ahLst/>
              <a:cxnLst>
                <a:cxn ang="0">
                  <a:pos x="139052" y="0"/>
                </a:cxn>
                <a:cxn ang="0">
                  <a:pos x="85418" y="8259"/>
                </a:cxn>
                <a:cxn ang="0">
                  <a:pos x="46996" y="23644"/>
                </a:cxn>
                <a:cxn ang="0">
                  <a:pos x="34289" y="59562"/>
                </a:cxn>
                <a:cxn ang="0">
                  <a:pos x="24770" y="104434"/>
                </a:cxn>
                <a:cxn ang="0">
                  <a:pos x="22301" y="154412"/>
                </a:cxn>
                <a:cxn ang="0">
                  <a:pos x="23385" y="195019"/>
                </a:cxn>
                <a:cxn ang="0">
                  <a:pos x="24523" y="211772"/>
                </a:cxn>
                <a:cxn ang="0">
                  <a:pos x="19380" y="278980"/>
                </a:cxn>
                <a:cxn ang="0">
                  <a:pos x="0" y="441985"/>
                </a:cxn>
                <a:cxn ang="0">
                  <a:pos x="56247" y="470195"/>
                </a:cxn>
                <a:cxn ang="0">
                  <a:pos x="112098" y="470803"/>
                </a:cxn>
                <a:cxn ang="0">
                  <a:pos x="154892" y="459592"/>
                </a:cxn>
                <a:cxn ang="0">
                  <a:pos x="171970" y="452348"/>
                </a:cxn>
                <a:cxn ang="0">
                  <a:pos x="177731" y="425436"/>
                </a:cxn>
                <a:cxn ang="0">
                  <a:pos x="180147" y="406071"/>
                </a:cxn>
                <a:cxn ang="0">
                  <a:pos x="179666" y="384899"/>
                </a:cxn>
                <a:cxn ang="0">
                  <a:pos x="173767" y="329760"/>
                </a:cxn>
                <a:cxn ang="0">
                  <a:pos x="164720" y="285622"/>
                </a:cxn>
                <a:cxn ang="0">
                  <a:pos x="159626" y="266039"/>
                </a:cxn>
                <a:cxn ang="0">
                  <a:pos x="157164" y="239142"/>
                </a:cxn>
                <a:cxn ang="0">
                  <a:pos x="156184" y="225361"/>
                </a:cxn>
                <a:cxn ang="0">
                  <a:pos x="155816" y="214769"/>
                </a:cxn>
                <a:cxn ang="0">
                  <a:pos x="157919" y="176380"/>
                </a:cxn>
                <a:cxn ang="0">
                  <a:pos x="166178" y="85591"/>
                </a:cxn>
                <a:cxn ang="0">
                  <a:pos x="167309" y="64096"/>
                </a:cxn>
                <a:cxn ang="0">
                  <a:pos x="166841" y="52220"/>
                </a:cxn>
                <a:cxn ang="0">
                  <a:pos x="164839" y="32877"/>
                </a:cxn>
                <a:cxn ang="0">
                  <a:pos x="157008" y="13119"/>
                </a:cxn>
                <a:cxn ang="0">
                  <a:pos x="139052" y="0"/>
                </a:cxn>
              </a:cxnLst>
              <a:rect l="0" t="0" r="r" b="b"/>
              <a:pathLst>
                <a:path w="180339" h="471170">
                  <a:moveTo>
                    <a:pt x="139052" y="0"/>
                  </a:moveTo>
                  <a:lnTo>
                    <a:pt x="85418" y="8259"/>
                  </a:lnTo>
                  <a:lnTo>
                    <a:pt x="46996" y="23644"/>
                  </a:lnTo>
                  <a:lnTo>
                    <a:pt x="34289" y="59562"/>
                  </a:lnTo>
                  <a:lnTo>
                    <a:pt x="24770" y="104434"/>
                  </a:lnTo>
                  <a:lnTo>
                    <a:pt x="22301" y="154412"/>
                  </a:lnTo>
                  <a:lnTo>
                    <a:pt x="23385" y="195019"/>
                  </a:lnTo>
                  <a:lnTo>
                    <a:pt x="24523" y="211772"/>
                  </a:lnTo>
                  <a:lnTo>
                    <a:pt x="19380" y="278980"/>
                  </a:lnTo>
                  <a:lnTo>
                    <a:pt x="0" y="441985"/>
                  </a:lnTo>
                  <a:lnTo>
                    <a:pt x="56247" y="470195"/>
                  </a:lnTo>
                  <a:lnTo>
                    <a:pt x="112098" y="470803"/>
                  </a:lnTo>
                  <a:lnTo>
                    <a:pt x="154892" y="459592"/>
                  </a:lnTo>
                  <a:lnTo>
                    <a:pt x="171970" y="452348"/>
                  </a:lnTo>
                  <a:lnTo>
                    <a:pt x="177731" y="425436"/>
                  </a:lnTo>
                  <a:lnTo>
                    <a:pt x="180147" y="406071"/>
                  </a:lnTo>
                  <a:lnTo>
                    <a:pt x="179666" y="384899"/>
                  </a:lnTo>
                  <a:lnTo>
                    <a:pt x="173767" y="329760"/>
                  </a:lnTo>
                  <a:lnTo>
                    <a:pt x="164720" y="285622"/>
                  </a:lnTo>
                  <a:lnTo>
                    <a:pt x="159626" y="266039"/>
                  </a:lnTo>
                  <a:lnTo>
                    <a:pt x="157164" y="239142"/>
                  </a:lnTo>
                  <a:lnTo>
                    <a:pt x="156184" y="225361"/>
                  </a:lnTo>
                  <a:lnTo>
                    <a:pt x="155816" y="214769"/>
                  </a:lnTo>
                  <a:lnTo>
                    <a:pt x="157919" y="176380"/>
                  </a:lnTo>
                  <a:lnTo>
                    <a:pt x="166178" y="85591"/>
                  </a:lnTo>
                  <a:lnTo>
                    <a:pt x="167309" y="64096"/>
                  </a:lnTo>
                  <a:lnTo>
                    <a:pt x="166841" y="52220"/>
                  </a:lnTo>
                  <a:lnTo>
                    <a:pt x="164839" y="32877"/>
                  </a:lnTo>
                  <a:lnTo>
                    <a:pt x="157008" y="13119"/>
                  </a:lnTo>
                  <a:lnTo>
                    <a:pt x="139052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37" name="object 91"/>
            <p:cNvSpPr>
              <a:spLocks/>
            </p:cNvSpPr>
            <p:nvPr/>
          </p:nvSpPr>
          <p:spPr bwMode="auto">
            <a:xfrm>
              <a:off x="2075130" y="3541497"/>
              <a:ext cx="167640" cy="471805"/>
            </a:xfrm>
            <a:custGeom>
              <a:avLst/>
              <a:gdLst/>
              <a:ahLst/>
              <a:cxnLst>
                <a:cxn ang="0">
                  <a:pos x="139052" y="0"/>
                </a:cxn>
                <a:cxn ang="0">
                  <a:pos x="85418" y="8259"/>
                </a:cxn>
                <a:cxn ang="0">
                  <a:pos x="46996" y="23646"/>
                </a:cxn>
                <a:cxn ang="0">
                  <a:pos x="24770" y="104436"/>
                </a:cxn>
                <a:cxn ang="0">
                  <a:pos x="22301" y="154419"/>
                </a:cxn>
                <a:cxn ang="0">
                  <a:pos x="23385" y="195029"/>
                </a:cxn>
                <a:cxn ang="0">
                  <a:pos x="24523" y="211785"/>
                </a:cxn>
                <a:cxn ang="0">
                  <a:pos x="19380" y="278980"/>
                </a:cxn>
                <a:cxn ang="0">
                  <a:pos x="0" y="441985"/>
                </a:cxn>
                <a:cxn ang="0">
                  <a:pos x="25665" y="459321"/>
                </a:cxn>
                <a:cxn ang="0">
                  <a:pos x="53317" y="468625"/>
                </a:cxn>
                <a:cxn ang="0">
                  <a:pos x="81517" y="471558"/>
                </a:cxn>
                <a:cxn ang="0">
                  <a:pos x="108826" y="469785"/>
                </a:cxn>
                <a:cxn ang="0">
                  <a:pos x="102844" y="459867"/>
                </a:cxn>
                <a:cxn ang="0">
                  <a:pos x="100177" y="454355"/>
                </a:cxn>
                <a:cxn ang="0">
                  <a:pos x="84391" y="410876"/>
                </a:cxn>
                <a:cxn ang="0">
                  <a:pos x="77236" y="367309"/>
                </a:cxn>
                <a:cxn ang="0">
                  <a:pos x="75722" y="322770"/>
                </a:cxn>
                <a:cxn ang="0">
                  <a:pos x="78125" y="234386"/>
                </a:cxn>
                <a:cxn ang="0">
                  <a:pos x="82315" y="194854"/>
                </a:cxn>
                <a:cxn ang="0">
                  <a:pos x="93991" y="158110"/>
                </a:cxn>
                <a:cxn ang="0">
                  <a:pos x="118224" y="123964"/>
                </a:cxn>
                <a:cxn ang="0">
                  <a:pos x="151826" y="104349"/>
                </a:cxn>
                <a:cxn ang="0">
                  <a:pos x="164452" y="104533"/>
                </a:cxn>
                <a:cxn ang="0">
                  <a:pos x="166836" y="77419"/>
                </a:cxn>
                <a:cxn ang="0">
                  <a:pos x="167370" y="68636"/>
                </a:cxn>
                <a:cxn ang="0">
                  <a:pos x="166836" y="52220"/>
                </a:cxn>
                <a:cxn ang="0">
                  <a:pos x="164838" y="32877"/>
                </a:cxn>
                <a:cxn ang="0">
                  <a:pos x="157008" y="13119"/>
                </a:cxn>
                <a:cxn ang="0">
                  <a:pos x="139052" y="0"/>
                </a:cxn>
              </a:cxnLst>
              <a:rect l="0" t="0" r="r" b="b"/>
              <a:pathLst>
                <a:path w="167639" h="471804">
                  <a:moveTo>
                    <a:pt x="139052" y="0"/>
                  </a:moveTo>
                  <a:lnTo>
                    <a:pt x="85418" y="8259"/>
                  </a:lnTo>
                  <a:lnTo>
                    <a:pt x="46996" y="23646"/>
                  </a:lnTo>
                  <a:lnTo>
                    <a:pt x="24770" y="104436"/>
                  </a:lnTo>
                  <a:lnTo>
                    <a:pt x="22301" y="154419"/>
                  </a:lnTo>
                  <a:lnTo>
                    <a:pt x="23385" y="195029"/>
                  </a:lnTo>
                  <a:lnTo>
                    <a:pt x="24523" y="211785"/>
                  </a:lnTo>
                  <a:lnTo>
                    <a:pt x="19380" y="278980"/>
                  </a:lnTo>
                  <a:lnTo>
                    <a:pt x="0" y="441985"/>
                  </a:lnTo>
                  <a:lnTo>
                    <a:pt x="25665" y="459321"/>
                  </a:lnTo>
                  <a:lnTo>
                    <a:pt x="53317" y="468625"/>
                  </a:lnTo>
                  <a:lnTo>
                    <a:pt x="81517" y="471558"/>
                  </a:lnTo>
                  <a:lnTo>
                    <a:pt x="108826" y="469785"/>
                  </a:lnTo>
                  <a:lnTo>
                    <a:pt x="102844" y="459867"/>
                  </a:lnTo>
                  <a:lnTo>
                    <a:pt x="100177" y="454355"/>
                  </a:lnTo>
                  <a:lnTo>
                    <a:pt x="84391" y="410876"/>
                  </a:lnTo>
                  <a:lnTo>
                    <a:pt x="77236" y="367309"/>
                  </a:lnTo>
                  <a:lnTo>
                    <a:pt x="75722" y="322770"/>
                  </a:lnTo>
                  <a:lnTo>
                    <a:pt x="78125" y="234386"/>
                  </a:lnTo>
                  <a:lnTo>
                    <a:pt x="82315" y="194854"/>
                  </a:lnTo>
                  <a:lnTo>
                    <a:pt x="93991" y="158110"/>
                  </a:lnTo>
                  <a:lnTo>
                    <a:pt x="118224" y="123964"/>
                  </a:lnTo>
                  <a:lnTo>
                    <a:pt x="151826" y="104349"/>
                  </a:lnTo>
                  <a:lnTo>
                    <a:pt x="164452" y="104533"/>
                  </a:lnTo>
                  <a:lnTo>
                    <a:pt x="166836" y="77419"/>
                  </a:lnTo>
                  <a:lnTo>
                    <a:pt x="167370" y="68636"/>
                  </a:lnTo>
                  <a:lnTo>
                    <a:pt x="166836" y="52220"/>
                  </a:lnTo>
                  <a:lnTo>
                    <a:pt x="164838" y="32877"/>
                  </a:lnTo>
                  <a:lnTo>
                    <a:pt x="157008" y="13119"/>
                  </a:lnTo>
                  <a:lnTo>
                    <a:pt x="139052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38" name="object 92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109048" y="3409129"/>
              <a:ext cx="143829" cy="22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39" name="object 93"/>
            <p:cNvSpPr>
              <a:spLocks/>
            </p:cNvSpPr>
            <p:nvPr/>
          </p:nvSpPr>
          <p:spPr bwMode="auto">
            <a:xfrm>
              <a:off x="1940259" y="3310098"/>
              <a:ext cx="212090" cy="335280"/>
            </a:xfrm>
            <a:custGeom>
              <a:avLst/>
              <a:gdLst/>
              <a:ahLst/>
              <a:cxnLst>
                <a:cxn ang="0">
                  <a:pos x="0" y="20243"/>
                </a:cxn>
                <a:cxn ang="0">
                  <a:pos x="13919" y="44551"/>
                </a:cxn>
                <a:cxn ang="0">
                  <a:pos x="15608" y="67081"/>
                </a:cxn>
                <a:cxn ang="0">
                  <a:pos x="21031" y="76517"/>
                </a:cxn>
                <a:cxn ang="0">
                  <a:pos x="70411" y="217838"/>
                </a:cxn>
                <a:cxn ang="0">
                  <a:pos x="131288" y="286083"/>
                </a:cxn>
                <a:cxn ang="0">
                  <a:pos x="172392" y="331575"/>
                </a:cxn>
                <a:cxn ang="0">
                  <a:pos x="211410" y="321658"/>
                </a:cxn>
                <a:cxn ang="0">
                  <a:pos x="193158" y="269839"/>
                </a:cxn>
                <a:cxn ang="0">
                  <a:pos x="118925" y="201668"/>
                </a:cxn>
                <a:cxn ang="0">
                  <a:pos x="90906" y="160197"/>
                </a:cxn>
                <a:cxn ang="0">
                  <a:pos x="67475" y="114138"/>
                </a:cxn>
                <a:cxn ang="0">
                  <a:pos x="55024" y="86887"/>
                </a:cxn>
                <a:cxn ang="0">
                  <a:pos x="57137" y="54254"/>
                </a:cxn>
                <a:cxn ang="0">
                  <a:pos x="52158" y="45250"/>
                </a:cxn>
                <a:cxn ang="0">
                  <a:pos x="50047" y="37668"/>
                </a:cxn>
                <a:cxn ang="0">
                  <a:pos x="12534" y="24841"/>
                </a:cxn>
                <a:cxn ang="0">
                  <a:pos x="56337" y="28054"/>
                </a:cxn>
                <a:cxn ang="0">
                  <a:pos x="58566" y="45250"/>
                </a:cxn>
                <a:cxn ang="0">
                  <a:pos x="56337" y="28054"/>
                </a:cxn>
                <a:cxn ang="0">
                  <a:pos x="12433" y="7315"/>
                </a:cxn>
                <a:cxn ang="0">
                  <a:pos x="20662" y="28346"/>
                </a:cxn>
                <a:cxn ang="0">
                  <a:pos x="22301" y="37668"/>
                </a:cxn>
                <a:cxn ang="0">
                  <a:pos x="50155" y="35039"/>
                </a:cxn>
                <a:cxn ang="0">
                  <a:pos x="25120" y="19519"/>
                </a:cxn>
                <a:cxn ang="0">
                  <a:pos x="32562" y="0"/>
                </a:cxn>
                <a:cxn ang="0">
                  <a:pos x="29870" y="14300"/>
                </a:cxn>
                <a:cxn ang="0">
                  <a:pos x="31508" y="35039"/>
                </a:cxn>
                <a:cxn ang="0">
                  <a:pos x="50180" y="34442"/>
                </a:cxn>
                <a:cxn ang="0">
                  <a:pos x="38366" y="21412"/>
                </a:cxn>
                <a:cxn ang="0">
                  <a:pos x="43370" y="22885"/>
                </a:cxn>
                <a:cxn ang="0">
                  <a:pos x="50180" y="34442"/>
                </a:cxn>
                <a:cxn ang="0">
                  <a:pos x="43434" y="24041"/>
                </a:cxn>
                <a:cxn ang="0">
                  <a:pos x="42545" y="1257"/>
                </a:cxn>
                <a:cxn ang="0">
                  <a:pos x="50608" y="24041"/>
                </a:cxn>
                <a:cxn ang="0">
                  <a:pos x="48374" y="4191"/>
                </a:cxn>
              </a:cxnLst>
              <a:rect l="0" t="0" r="r" b="b"/>
              <a:pathLst>
                <a:path w="212089" h="335279">
                  <a:moveTo>
                    <a:pt x="5892" y="18592"/>
                  </a:moveTo>
                  <a:lnTo>
                    <a:pt x="0" y="20243"/>
                  </a:lnTo>
                  <a:lnTo>
                    <a:pt x="9512" y="32016"/>
                  </a:lnTo>
                  <a:lnTo>
                    <a:pt x="13919" y="44551"/>
                  </a:lnTo>
                  <a:lnTo>
                    <a:pt x="11734" y="52755"/>
                  </a:lnTo>
                  <a:lnTo>
                    <a:pt x="15608" y="67081"/>
                  </a:lnTo>
                  <a:lnTo>
                    <a:pt x="18732" y="75018"/>
                  </a:lnTo>
                  <a:lnTo>
                    <a:pt x="21031" y="76517"/>
                  </a:lnTo>
                  <a:lnTo>
                    <a:pt x="57645" y="204101"/>
                  </a:lnTo>
                  <a:lnTo>
                    <a:pt x="70411" y="217838"/>
                  </a:lnTo>
                  <a:lnTo>
                    <a:pt x="99494" y="249748"/>
                  </a:lnTo>
                  <a:lnTo>
                    <a:pt x="131288" y="286083"/>
                  </a:lnTo>
                  <a:lnTo>
                    <a:pt x="152171" y="313093"/>
                  </a:lnTo>
                  <a:lnTo>
                    <a:pt x="172392" y="331575"/>
                  </a:lnTo>
                  <a:lnTo>
                    <a:pt x="195230" y="334765"/>
                  </a:lnTo>
                  <a:lnTo>
                    <a:pt x="211410" y="321658"/>
                  </a:lnTo>
                  <a:lnTo>
                    <a:pt x="211658" y="291249"/>
                  </a:lnTo>
                  <a:lnTo>
                    <a:pt x="193158" y="269839"/>
                  </a:lnTo>
                  <a:lnTo>
                    <a:pt x="155727" y="234611"/>
                  </a:lnTo>
                  <a:lnTo>
                    <a:pt x="118925" y="201668"/>
                  </a:lnTo>
                  <a:lnTo>
                    <a:pt x="102311" y="187109"/>
                  </a:lnTo>
                  <a:lnTo>
                    <a:pt x="90906" y="160197"/>
                  </a:lnTo>
                  <a:lnTo>
                    <a:pt x="84710" y="147281"/>
                  </a:lnTo>
                  <a:lnTo>
                    <a:pt x="67475" y="114138"/>
                  </a:lnTo>
                  <a:lnTo>
                    <a:pt x="60820" y="100279"/>
                  </a:lnTo>
                  <a:lnTo>
                    <a:pt x="55024" y="86887"/>
                  </a:lnTo>
                  <a:lnTo>
                    <a:pt x="50190" y="75869"/>
                  </a:lnTo>
                  <a:lnTo>
                    <a:pt x="57137" y="54254"/>
                  </a:lnTo>
                  <a:lnTo>
                    <a:pt x="58566" y="45250"/>
                  </a:lnTo>
                  <a:lnTo>
                    <a:pt x="52158" y="45250"/>
                  </a:lnTo>
                  <a:lnTo>
                    <a:pt x="49784" y="44069"/>
                  </a:lnTo>
                  <a:lnTo>
                    <a:pt x="50047" y="37668"/>
                  </a:lnTo>
                  <a:lnTo>
                    <a:pt x="22301" y="37668"/>
                  </a:lnTo>
                  <a:lnTo>
                    <a:pt x="12534" y="24841"/>
                  </a:lnTo>
                  <a:lnTo>
                    <a:pt x="5892" y="18592"/>
                  </a:lnTo>
                  <a:close/>
                </a:path>
                <a:path w="212089" h="335279">
                  <a:moveTo>
                    <a:pt x="56337" y="28054"/>
                  </a:moveTo>
                  <a:lnTo>
                    <a:pt x="52158" y="45250"/>
                  </a:lnTo>
                  <a:lnTo>
                    <a:pt x="58566" y="45250"/>
                  </a:lnTo>
                  <a:lnTo>
                    <a:pt x="61112" y="29210"/>
                  </a:lnTo>
                  <a:lnTo>
                    <a:pt x="56337" y="28054"/>
                  </a:lnTo>
                  <a:close/>
                </a:path>
                <a:path w="212089" h="335279">
                  <a:moveTo>
                    <a:pt x="16827" y="3937"/>
                  </a:moveTo>
                  <a:lnTo>
                    <a:pt x="12433" y="7315"/>
                  </a:lnTo>
                  <a:lnTo>
                    <a:pt x="14693" y="13919"/>
                  </a:lnTo>
                  <a:lnTo>
                    <a:pt x="20662" y="28346"/>
                  </a:lnTo>
                  <a:lnTo>
                    <a:pt x="22606" y="37477"/>
                  </a:lnTo>
                  <a:lnTo>
                    <a:pt x="22301" y="37668"/>
                  </a:lnTo>
                  <a:lnTo>
                    <a:pt x="50047" y="37668"/>
                  </a:lnTo>
                  <a:lnTo>
                    <a:pt x="50155" y="35039"/>
                  </a:lnTo>
                  <a:lnTo>
                    <a:pt x="31508" y="35039"/>
                  </a:lnTo>
                  <a:lnTo>
                    <a:pt x="25120" y="19519"/>
                  </a:lnTo>
                  <a:lnTo>
                    <a:pt x="16827" y="3937"/>
                  </a:lnTo>
                  <a:close/>
                </a:path>
                <a:path w="212089" h="335279">
                  <a:moveTo>
                    <a:pt x="32562" y="0"/>
                  </a:moveTo>
                  <a:lnTo>
                    <a:pt x="27495" y="914"/>
                  </a:lnTo>
                  <a:lnTo>
                    <a:pt x="29870" y="14300"/>
                  </a:lnTo>
                  <a:lnTo>
                    <a:pt x="30657" y="20243"/>
                  </a:lnTo>
                  <a:lnTo>
                    <a:pt x="31508" y="35039"/>
                  </a:lnTo>
                  <a:lnTo>
                    <a:pt x="50155" y="35039"/>
                  </a:lnTo>
                  <a:lnTo>
                    <a:pt x="50180" y="34442"/>
                  </a:lnTo>
                  <a:lnTo>
                    <a:pt x="40132" y="34442"/>
                  </a:lnTo>
                  <a:lnTo>
                    <a:pt x="38366" y="21412"/>
                  </a:lnTo>
                  <a:lnTo>
                    <a:pt x="32562" y="0"/>
                  </a:lnTo>
                  <a:close/>
                </a:path>
                <a:path w="212089" h="335279">
                  <a:moveTo>
                    <a:pt x="43370" y="22885"/>
                  </a:moveTo>
                  <a:lnTo>
                    <a:pt x="40132" y="34442"/>
                  </a:lnTo>
                  <a:lnTo>
                    <a:pt x="50180" y="34442"/>
                  </a:lnTo>
                  <a:lnTo>
                    <a:pt x="50608" y="24041"/>
                  </a:lnTo>
                  <a:lnTo>
                    <a:pt x="43434" y="24041"/>
                  </a:lnTo>
                  <a:lnTo>
                    <a:pt x="43370" y="22885"/>
                  </a:lnTo>
                  <a:close/>
                </a:path>
                <a:path w="212089" h="335279">
                  <a:moveTo>
                    <a:pt x="42545" y="1257"/>
                  </a:moveTo>
                  <a:lnTo>
                    <a:pt x="43434" y="24041"/>
                  </a:lnTo>
                  <a:lnTo>
                    <a:pt x="50608" y="24041"/>
                  </a:lnTo>
                  <a:lnTo>
                    <a:pt x="50638" y="21412"/>
                  </a:lnTo>
                  <a:lnTo>
                    <a:pt x="48374" y="4191"/>
                  </a:lnTo>
                  <a:lnTo>
                    <a:pt x="42545" y="1257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0" name="object 94"/>
            <p:cNvSpPr>
              <a:spLocks/>
            </p:cNvSpPr>
            <p:nvPr/>
          </p:nvSpPr>
          <p:spPr bwMode="auto">
            <a:xfrm>
              <a:off x="1953907" y="3368331"/>
              <a:ext cx="199390" cy="277495"/>
            </a:xfrm>
            <a:custGeom>
              <a:avLst/>
              <a:gdLst/>
              <a:ahLst/>
              <a:cxnLst>
                <a:cxn ang="0">
                  <a:pos x="7277" y="18173"/>
                </a:cxn>
                <a:cxn ang="0">
                  <a:pos x="2603" y="5956"/>
                </a:cxn>
                <a:cxn ang="0">
                  <a:pos x="0" y="0"/>
                </a:cxn>
                <a:cxn ang="0">
                  <a:pos x="266" y="1917"/>
                </a:cxn>
                <a:cxn ang="0">
                  <a:pos x="7277" y="18173"/>
                </a:cxn>
                <a:cxn ang="0">
                  <a:pos x="7442" y="18542"/>
                </a:cxn>
                <a:cxn ang="0">
                  <a:pos x="7378" y="18288"/>
                </a:cxn>
                <a:cxn ang="0">
                  <a:pos x="7442" y="18542"/>
                </a:cxn>
                <a:cxn ang="0">
                  <a:pos x="199212" y="258940"/>
                </a:cxn>
                <a:cxn ang="0">
                  <a:pos x="189306" y="251739"/>
                </a:cxn>
                <a:cxn ang="0">
                  <a:pos x="161264" y="231965"/>
                </a:cxn>
                <a:cxn ang="0">
                  <a:pos x="139776" y="214820"/>
                </a:cxn>
                <a:cxn ang="0">
                  <a:pos x="99174" y="176466"/>
                </a:cxn>
                <a:cxn ang="0">
                  <a:pos x="65201" y="137985"/>
                </a:cxn>
                <a:cxn ang="0">
                  <a:pos x="37680" y="94907"/>
                </a:cxn>
                <a:cxn ang="0">
                  <a:pos x="21691" y="57277"/>
                </a:cxn>
                <a:cxn ang="0">
                  <a:pos x="7505" y="18732"/>
                </a:cxn>
                <a:cxn ang="0">
                  <a:pos x="43992" y="145872"/>
                </a:cxn>
                <a:cxn ang="0">
                  <a:pos x="56756" y="159613"/>
                </a:cxn>
                <a:cxn ang="0">
                  <a:pos x="85839" y="191528"/>
                </a:cxn>
                <a:cxn ang="0">
                  <a:pos x="117627" y="227863"/>
                </a:cxn>
                <a:cxn ang="0">
                  <a:pos x="138518" y="254863"/>
                </a:cxn>
                <a:cxn ang="0">
                  <a:pos x="154114" y="270789"/>
                </a:cxn>
                <a:cxn ang="0">
                  <a:pos x="172542" y="277101"/>
                </a:cxn>
                <a:cxn ang="0">
                  <a:pos x="189141" y="273316"/>
                </a:cxn>
                <a:cxn ang="0">
                  <a:pos x="199212" y="258940"/>
                </a:cxn>
              </a:cxnLst>
              <a:rect l="0" t="0" r="r" b="b"/>
              <a:pathLst>
                <a:path w="199389" h="277495">
                  <a:moveTo>
                    <a:pt x="7277" y="18173"/>
                  </a:moveTo>
                  <a:lnTo>
                    <a:pt x="2603" y="5956"/>
                  </a:lnTo>
                  <a:lnTo>
                    <a:pt x="0" y="0"/>
                  </a:lnTo>
                  <a:lnTo>
                    <a:pt x="266" y="1917"/>
                  </a:lnTo>
                  <a:lnTo>
                    <a:pt x="7277" y="18173"/>
                  </a:lnTo>
                  <a:close/>
                </a:path>
                <a:path w="199389" h="277495">
                  <a:moveTo>
                    <a:pt x="7442" y="18542"/>
                  </a:moveTo>
                  <a:lnTo>
                    <a:pt x="7378" y="18288"/>
                  </a:lnTo>
                  <a:lnTo>
                    <a:pt x="7442" y="18542"/>
                  </a:lnTo>
                  <a:close/>
                </a:path>
                <a:path w="199389" h="277495">
                  <a:moveTo>
                    <a:pt x="199212" y="258940"/>
                  </a:moveTo>
                  <a:lnTo>
                    <a:pt x="189306" y="251739"/>
                  </a:lnTo>
                  <a:lnTo>
                    <a:pt x="161264" y="231965"/>
                  </a:lnTo>
                  <a:lnTo>
                    <a:pt x="139776" y="214820"/>
                  </a:lnTo>
                  <a:lnTo>
                    <a:pt x="99174" y="176466"/>
                  </a:lnTo>
                  <a:lnTo>
                    <a:pt x="65201" y="137985"/>
                  </a:lnTo>
                  <a:lnTo>
                    <a:pt x="37680" y="94907"/>
                  </a:lnTo>
                  <a:lnTo>
                    <a:pt x="21691" y="57277"/>
                  </a:lnTo>
                  <a:lnTo>
                    <a:pt x="7505" y="18732"/>
                  </a:lnTo>
                  <a:lnTo>
                    <a:pt x="43992" y="145872"/>
                  </a:lnTo>
                  <a:lnTo>
                    <a:pt x="56756" y="159613"/>
                  </a:lnTo>
                  <a:lnTo>
                    <a:pt x="85839" y="191528"/>
                  </a:lnTo>
                  <a:lnTo>
                    <a:pt x="117627" y="227863"/>
                  </a:lnTo>
                  <a:lnTo>
                    <a:pt x="138518" y="254863"/>
                  </a:lnTo>
                  <a:lnTo>
                    <a:pt x="154114" y="270789"/>
                  </a:lnTo>
                  <a:lnTo>
                    <a:pt x="172542" y="277101"/>
                  </a:lnTo>
                  <a:lnTo>
                    <a:pt x="189141" y="273316"/>
                  </a:lnTo>
                  <a:lnTo>
                    <a:pt x="199212" y="25894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1" name="object 95"/>
            <p:cNvSpPr>
              <a:spLocks/>
            </p:cNvSpPr>
            <p:nvPr/>
          </p:nvSpPr>
          <p:spPr bwMode="auto">
            <a:xfrm>
              <a:off x="4075956" y="3166819"/>
              <a:ext cx="106045" cy="259715"/>
            </a:xfrm>
            <a:custGeom>
              <a:avLst/>
              <a:gdLst/>
              <a:ahLst/>
              <a:cxnLst>
                <a:cxn ang="0">
                  <a:pos x="27224" y="0"/>
                </a:cxn>
                <a:cxn ang="0">
                  <a:pos x="6562" y="120034"/>
                </a:cxn>
                <a:cxn ang="0">
                  <a:pos x="0" y="185510"/>
                </a:cxn>
                <a:cxn ang="0">
                  <a:pos x="7826" y="219347"/>
                </a:cxn>
                <a:cxn ang="0">
                  <a:pos x="30335" y="244462"/>
                </a:cxn>
                <a:cxn ang="0">
                  <a:pos x="58260" y="259099"/>
                </a:cxn>
                <a:cxn ang="0">
                  <a:pos x="78901" y="247550"/>
                </a:cxn>
                <a:cxn ang="0">
                  <a:pos x="93111" y="217217"/>
                </a:cxn>
                <a:cxn ang="0">
                  <a:pos x="101745" y="175501"/>
                </a:cxn>
                <a:cxn ang="0">
                  <a:pos x="105656" y="129804"/>
                </a:cxn>
                <a:cxn ang="0">
                  <a:pos x="105698" y="87526"/>
                </a:cxn>
                <a:cxn ang="0">
                  <a:pos x="102725" y="56070"/>
                </a:cxn>
                <a:cxn ang="0">
                  <a:pos x="86802" y="24099"/>
                </a:cxn>
                <a:cxn ang="0">
                  <a:pos x="61307" y="7404"/>
                </a:cxn>
                <a:cxn ang="0">
                  <a:pos x="37645" y="1024"/>
                </a:cxn>
                <a:cxn ang="0">
                  <a:pos x="27224" y="0"/>
                </a:cxn>
              </a:cxnLst>
              <a:rect l="0" t="0" r="r" b="b"/>
              <a:pathLst>
                <a:path w="106045" h="259714">
                  <a:moveTo>
                    <a:pt x="27224" y="0"/>
                  </a:moveTo>
                  <a:lnTo>
                    <a:pt x="6562" y="120034"/>
                  </a:lnTo>
                  <a:lnTo>
                    <a:pt x="0" y="185510"/>
                  </a:lnTo>
                  <a:lnTo>
                    <a:pt x="7826" y="219347"/>
                  </a:lnTo>
                  <a:lnTo>
                    <a:pt x="30335" y="244462"/>
                  </a:lnTo>
                  <a:lnTo>
                    <a:pt x="58260" y="259099"/>
                  </a:lnTo>
                  <a:lnTo>
                    <a:pt x="78901" y="247550"/>
                  </a:lnTo>
                  <a:lnTo>
                    <a:pt x="93111" y="217217"/>
                  </a:lnTo>
                  <a:lnTo>
                    <a:pt x="101745" y="175501"/>
                  </a:lnTo>
                  <a:lnTo>
                    <a:pt x="105656" y="129804"/>
                  </a:lnTo>
                  <a:lnTo>
                    <a:pt x="105698" y="87526"/>
                  </a:lnTo>
                  <a:lnTo>
                    <a:pt x="102725" y="56070"/>
                  </a:lnTo>
                  <a:lnTo>
                    <a:pt x="86802" y="24099"/>
                  </a:lnTo>
                  <a:lnTo>
                    <a:pt x="61307" y="7404"/>
                  </a:lnTo>
                  <a:lnTo>
                    <a:pt x="37645" y="1024"/>
                  </a:lnTo>
                  <a:lnTo>
                    <a:pt x="27224" y="0"/>
                  </a:lnTo>
                  <a:close/>
                </a:path>
              </a:pathLst>
            </a:custGeom>
            <a:solidFill>
              <a:srgbClr val="F5888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42" name="object 96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013263" y="3689108"/>
              <a:ext cx="264426" cy="11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3" name="object 97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3924743" y="3056114"/>
              <a:ext cx="267341" cy="776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4" name="object 98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212628" y="5104942"/>
              <a:ext cx="321843" cy="12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5" name="object 99"/>
            <p:cNvSpPr>
              <a:spLocks/>
            </p:cNvSpPr>
            <p:nvPr/>
          </p:nvSpPr>
          <p:spPr bwMode="auto">
            <a:xfrm>
              <a:off x="4525872" y="4399090"/>
              <a:ext cx="47625" cy="210820"/>
            </a:xfrm>
            <a:custGeom>
              <a:avLst/>
              <a:gdLst/>
              <a:ahLst/>
              <a:cxnLst>
                <a:cxn ang="0">
                  <a:pos x="6184" y="0"/>
                </a:cxn>
                <a:cxn ang="0">
                  <a:pos x="990" y="139776"/>
                </a:cxn>
                <a:cxn ang="0">
                  <a:pos x="0" y="210223"/>
                </a:cxn>
                <a:cxn ang="0">
                  <a:pos x="28631" y="200195"/>
                </a:cxn>
                <a:cxn ang="0">
                  <a:pos x="42933" y="192387"/>
                </a:cxn>
                <a:cxn ang="0">
                  <a:pos x="47189" y="182782"/>
                </a:cxn>
                <a:cxn ang="0">
                  <a:pos x="45681" y="167360"/>
                </a:cxn>
                <a:cxn ang="0">
                  <a:pos x="32539" y="95133"/>
                </a:cxn>
                <a:cxn ang="0">
                  <a:pos x="19737" y="42722"/>
                </a:cxn>
                <a:cxn ang="0">
                  <a:pos x="10032" y="10791"/>
                </a:cxn>
                <a:cxn ang="0">
                  <a:pos x="6184" y="0"/>
                </a:cxn>
              </a:cxnLst>
              <a:rect l="0" t="0" r="r" b="b"/>
              <a:pathLst>
                <a:path w="47625" h="210820">
                  <a:moveTo>
                    <a:pt x="6184" y="0"/>
                  </a:moveTo>
                  <a:lnTo>
                    <a:pt x="990" y="139776"/>
                  </a:lnTo>
                  <a:lnTo>
                    <a:pt x="0" y="210223"/>
                  </a:lnTo>
                  <a:lnTo>
                    <a:pt x="28631" y="200195"/>
                  </a:lnTo>
                  <a:lnTo>
                    <a:pt x="42933" y="192387"/>
                  </a:lnTo>
                  <a:lnTo>
                    <a:pt x="47189" y="182782"/>
                  </a:lnTo>
                  <a:lnTo>
                    <a:pt x="45681" y="167360"/>
                  </a:lnTo>
                  <a:lnTo>
                    <a:pt x="32539" y="95133"/>
                  </a:lnTo>
                  <a:lnTo>
                    <a:pt x="19737" y="42722"/>
                  </a:lnTo>
                  <a:lnTo>
                    <a:pt x="10032" y="10791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6" name="object 100"/>
            <p:cNvSpPr>
              <a:spLocks/>
            </p:cNvSpPr>
            <p:nvPr/>
          </p:nvSpPr>
          <p:spPr bwMode="auto">
            <a:xfrm>
              <a:off x="4525872" y="4450226"/>
              <a:ext cx="38735" cy="159385"/>
            </a:xfrm>
            <a:custGeom>
              <a:avLst/>
              <a:gdLst/>
              <a:ahLst/>
              <a:cxnLst>
                <a:cxn ang="0">
                  <a:pos x="12712" y="0"/>
                </a:cxn>
                <a:cxn ang="0">
                  <a:pos x="990" y="88646"/>
                </a:cxn>
                <a:cxn ang="0">
                  <a:pos x="0" y="159092"/>
                </a:cxn>
                <a:cxn ang="0">
                  <a:pos x="15033" y="153857"/>
                </a:cxn>
                <a:cxn ang="0">
                  <a:pos x="24063" y="149686"/>
                </a:cxn>
                <a:cxn ang="0">
                  <a:pos x="30707" y="144399"/>
                </a:cxn>
                <a:cxn ang="0">
                  <a:pos x="38582" y="135813"/>
                </a:cxn>
                <a:cxn ang="0">
                  <a:pos x="29520" y="102350"/>
                </a:cxn>
                <a:cxn ang="0">
                  <a:pos x="22242" y="68568"/>
                </a:cxn>
                <a:cxn ang="0">
                  <a:pos x="16667" y="34456"/>
                </a:cxn>
                <a:cxn ang="0">
                  <a:pos x="12712" y="0"/>
                </a:cxn>
              </a:cxnLst>
              <a:rect l="0" t="0" r="r" b="b"/>
              <a:pathLst>
                <a:path w="38735" h="159385">
                  <a:moveTo>
                    <a:pt x="12712" y="0"/>
                  </a:moveTo>
                  <a:lnTo>
                    <a:pt x="990" y="88646"/>
                  </a:lnTo>
                  <a:lnTo>
                    <a:pt x="0" y="159092"/>
                  </a:lnTo>
                  <a:lnTo>
                    <a:pt x="15033" y="153857"/>
                  </a:lnTo>
                  <a:lnTo>
                    <a:pt x="24063" y="149686"/>
                  </a:lnTo>
                  <a:lnTo>
                    <a:pt x="30707" y="144399"/>
                  </a:lnTo>
                  <a:lnTo>
                    <a:pt x="38582" y="135813"/>
                  </a:lnTo>
                  <a:lnTo>
                    <a:pt x="29520" y="102350"/>
                  </a:lnTo>
                  <a:lnTo>
                    <a:pt x="22242" y="68568"/>
                  </a:lnTo>
                  <a:lnTo>
                    <a:pt x="16667" y="34456"/>
                  </a:lnTo>
                  <a:lnTo>
                    <a:pt x="12712" y="0"/>
                  </a:ln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7" name="object 101"/>
            <p:cNvSpPr>
              <a:spLocks/>
            </p:cNvSpPr>
            <p:nvPr/>
          </p:nvSpPr>
          <p:spPr bwMode="auto">
            <a:xfrm>
              <a:off x="4327944" y="5146636"/>
              <a:ext cx="207645" cy="89535"/>
            </a:xfrm>
            <a:custGeom>
              <a:avLst/>
              <a:gdLst/>
              <a:ahLst/>
              <a:cxnLst>
                <a:cxn ang="0">
                  <a:pos x="102908" y="76415"/>
                </a:cxn>
                <a:cxn ang="0">
                  <a:pos x="58089" y="44551"/>
                </a:cxn>
                <a:cxn ang="0">
                  <a:pos x="23050" y="37947"/>
                </a:cxn>
                <a:cxn ang="0">
                  <a:pos x="16929" y="38354"/>
                </a:cxn>
                <a:cxn ang="0">
                  <a:pos x="7175" y="40906"/>
                </a:cxn>
                <a:cxn ang="0">
                  <a:pos x="0" y="47142"/>
                </a:cxn>
                <a:cxn ang="0">
                  <a:pos x="1574" y="58534"/>
                </a:cxn>
                <a:cxn ang="0">
                  <a:pos x="63474" y="86360"/>
                </a:cxn>
                <a:cxn ang="0">
                  <a:pos x="80048" y="89255"/>
                </a:cxn>
                <a:cxn ang="0">
                  <a:pos x="88773" y="88531"/>
                </a:cxn>
                <a:cxn ang="0">
                  <a:pos x="97358" y="84886"/>
                </a:cxn>
                <a:cxn ang="0">
                  <a:pos x="102908" y="76415"/>
                </a:cxn>
                <a:cxn ang="0">
                  <a:pos x="207048" y="42773"/>
                </a:cxn>
                <a:cxn ang="0">
                  <a:pos x="177431" y="8851"/>
                </a:cxn>
                <a:cxn ang="0">
                  <a:pos x="141478" y="0"/>
                </a:cxn>
                <a:cxn ang="0">
                  <a:pos x="131495" y="2832"/>
                </a:cxn>
                <a:cxn ang="0">
                  <a:pos x="129603" y="13195"/>
                </a:cxn>
                <a:cxn ang="0">
                  <a:pos x="131000" y="17106"/>
                </a:cxn>
                <a:cxn ang="0">
                  <a:pos x="133972" y="22059"/>
                </a:cxn>
                <a:cxn ang="0">
                  <a:pos x="139458" y="27330"/>
                </a:cxn>
                <a:cxn ang="0">
                  <a:pos x="148361" y="32194"/>
                </a:cxn>
                <a:cxn ang="0">
                  <a:pos x="165760" y="43789"/>
                </a:cxn>
                <a:cxn ang="0">
                  <a:pos x="195173" y="55664"/>
                </a:cxn>
                <a:cxn ang="0">
                  <a:pos x="202323" y="52425"/>
                </a:cxn>
                <a:cxn ang="0">
                  <a:pos x="207048" y="42773"/>
                </a:cxn>
              </a:cxnLst>
              <a:rect l="0" t="0" r="r" b="b"/>
              <a:pathLst>
                <a:path w="207645" h="89535">
                  <a:moveTo>
                    <a:pt x="102908" y="76415"/>
                  </a:moveTo>
                  <a:lnTo>
                    <a:pt x="58089" y="44551"/>
                  </a:lnTo>
                  <a:lnTo>
                    <a:pt x="23050" y="37947"/>
                  </a:lnTo>
                  <a:lnTo>
                    <a:pt x="16929" y="38354"/>
                  </a:lnTo>
                  <a:lnTo>
                    <a:pt x="7175" y="40906"/>
                  </a:lnTo>
                  <a:lnTo>
                    <a:pt x="0" y="47142"/>
                  </a:lnTo>
                  <a:lnTo>
                    <a:pt x="1574" y="58534"/>
                  </a:lnTo>
                  <a:lnTo>
                    <a:pt x="63474" y="86360"/>
                  </a:lnTo>
                  <a:lnTo>
                    <a:pt x="80048" y="89255"/>
                  </a:lnTo>
                  <a:lnTo>
                    <a:pt x="88773" y="88531"/>
                  </a:lnTo>
                  <a:lnTo>
                    <a:pt x="97358" y="84886"/>
                  </a:lnTo>
                  <a:lnTo>
                    <a:pt x="102908" y="76415"/>
                  </a:lnTo>
                  <a:close/>
                </a:path>
                <a:path w="207645" h="89535">
                  <a:moveTo>
                    <a:pt x="207048" y="42773"/>
                  </a:moveTo>
                  <a:lnTo>
                    <a:pt x="177431" y="8851"/>
                  </a:lnTo>
                  <a:lnTo>
                    <a:pt x="141478" y="0"/>
                  </a:lnTo>
                  <a:lnTo>
                    <a:pt x="131495" y="2832"/>
                  </a:lnTo>
                  <a:lnTo>
                    <a:pt x="129603" y="13195"/>
                  </a:lnTo>
                  <a:lnTo>
                    <a:pt x="131000" y="17106"/>
                  </a:lnTo>
                  <a:lnTo>
                    <a:pt x="133972" y="22059"/>
                  </a:lnTo>
                  <a:lnTo>
                    <a:pt x="139458" y="27330"/>
                  </a:lnTo>
                  <a:lnTo>
                    <a:pt x="148361" y="32194"/>
                  </a:lnTo>
                  <a:lnTo>
                    <a:pt x="165760" y="43789"/>
                  </a:lnTo>
                  <a:lnTo>
                    <a:pt x="195173" y="55664"/>
                  </a:lnTo>
                  <a:lnTo>
                    <a:pt x="202323" y="52425"/>
                  </a:lnTo>
                  <a:lnTo>
                    <a:pt x="207048" y="42773"/>
                  </a:lnTo>
                  <a:close/>
                </a:path>
              </a:pathLst>
            </a:custGeom>
            <a:solidFill>
              <a:srgbClr val="8965A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8" name="object 102"/>
            <p:cNvSpPr>
              <a:spLocks/>
            </p:cNvSpPr>
            <p:nvPr/>
          </p:nvSpPr>
          <p:spPr bwMode="auto">
            <a:xfrm>
              <a:off x="4403274" y="4678923"/>
              <a:ext cx="133985" cy="5073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292" y="291884"/>
                </a:cxn>
                <a:cxn ang="0">
                  <a:pos x="92329" y="477050"/>
                </a:cxn>
                <a:cxn ang="0">
                  <a:pos x="94742" y="498529"/>
                </a:cxn>
                <a:cxn ang="0">
                  <a:pos x="99539" y="507055"/>
                </a:cxn>
                <a:cxn ang="0">
                  <a:pos x="110313" y="503858"/>
                </a:cxn>
                <a:cxn ang="0">
                  <a:pos x="130657" y="490169"/>
                </a:cxn>
                <a:cxn ang="0">
                  <a:pos x="128746" y="413438"/>
                </a:cxn>
                <a:cxn ang="0">
                  <a:pos x="128016" y="359511"/>
                </a:cxn>
                <a:cxn ang="0">
                  <a:pos x="126811" y="342157"/>
                </a:cxn>
                <a:cxn ang="0">
                  <a:pos x="124321" y="319197"/>
                </a:cxn>
                <a:cxn ang="0">
                  <a:pos x="120751" y="290588"/>
                </a:cxn>
                <a:cxn ang="0">
                  <a:pos x="130657" y="70624"/>
                </a:cxn>
                <a:cxn ang="0">
                  <a:pos x="132770" y="54238"/>
                </a:cxn>
                <a:cxn ang="0">
                  <a:pos x="133557" y="37787"/>
                </a:cxn>
                <a:cxn ang="0">
                  <a:pos x="133038" y="21352"/>
                </a:cxn>
                <a:cxn ang="0">
                  <a:pos x="131229" y="5016"/>
                </a:cxn>
                <a:cxn ang="0">
                  <a:pos x="98456" y="4275"/>
                </a:cxn>
                <a:cxn ang="0">
                  <a:pos x="65701" y="3035"/>
                </a:cxn>
                <a:cxn ang="0">
                  <a:pos x="0" y="0"/>
                </a:cxn>
              </a:cxnLst>
              <a:rect l="0" t="0" r="r" b="b"/>
              <a:pathLst>
                <a:path w="133985" h="507364">
                  <a:moveTo>
                    <a:pt x="0" y="0"/>
                  </a:moveTo>
                  <a:lnTo>
                    <a:pt x="54292" y="291884"/>
                  </a:lnTo>
                  <a:lnTo>
                    <a:pt x="92329" y="477050"/>
                  </a:lnTo>
                  <a:lnTo>
                    <a:pt x="94742" y="498529"/>
                  </a:lnTo>
                  <a:lnTo>
                    <a:pt x="99539" y="507055"/>
                  </a:lnTo>
                  <a:lnTo>
                    <a:pt x="110313" y="503858"/>
                  </a:lnTo>
                  <a:lnTo>
                    <a:pt x="130657" y="490169"/>
                  </a:lnTo>
                  <a:lnTo>
                    <a:pt x="128746" y="413438"/>
                  </a:lnTo>
                  <a:lnTo>
                    <a:pt x="128016" y="359511"/>
                  </a:lnTo>
                  <a:lnTo>
                    <a:pt x="126811" y="342157"/>
                  </a:lnTo>
                  <a:lnTo>
                    <a:pt x="124321" y="319197"/>
                  </a:lnTo>
                  <a:lnTo>
                    <a:pt x="120751" y="290588"/>
                  </a:lnTo>
                  <a:lnTo>
                    <a:pt x="130657" y="70624"/>
                  </a:lnTo>
                  <a:lnTo>
                    <a:pt x="132770" y="54238"/>
                  </a:lnTo>
                  <a:lnTo>
                    <a:pt x="133557" y="37787"/>
                  </a:lnTo>
                  <a:lnTo>
                    <a:pt x="133038" y="21352"/>
                  </a:lnTo>
                  <a:lnTo>
                    <a:pt x="131229" y="5016"/>
                  </a:lnTo>
                  <a:lnTo>
                    <a:pt x="98456" y="4275"/>
                  </a:lnTo>
                  <a:lnTo>
                    <a:pt x="65701" y="3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9" name="object 103"/>
            <p:cNvSpPr>
              <a:spLocks/>
            </p:cNvSpPr>
            <p:nvPr/>
          </p:nvSpPr>
          <p:spPr bwMode="auto">
            <a:xfrm>
              <a:off x="4416450" y="4743576"/>
              <a:ext cx="90170" cy="41529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1107" y="227223"/>
                </a:cxn>
                <a:cxn ang="0">
                  <a:pos x="79143" y="412389"/>
                </a:cxn>
                <a:cxn ang="0">
                  <a:pos x="79410" y="413354"/>
                </a:cxn>
                <a:cxn ang="0">
                  <a:pos x="79931" y="414840"/>
                </a:cxn>
                <a:cxn ang="0">
                  <a:pos x="72219" y="374581"/>
                </a:cxn>
                <a:cxn ang="0">
                  <a:pos x="66642" y="333962"/>
                </a:cxn>
                <a:cxn ang="0">
                  <a:pos x="62477" y="294087"/>
                </a:cxn>
                <a:cxn ang="0">
                  <a:pos x="59001" y="256065"/>
                </a:cxn>
                <a:cxn ang="0">
                  <a:pos x="54937" y="208476"/>
                </a:cxn>
                <a:cxn ang="0">
                  <a:pos x="52968" y="159467"/>
                </a:cxn>
                <a:cxn ang="0">
                  <a:pos x="55694" y="111121"/>
                </a:cxn>
                <a:cxn ang="0">
                  <a:pos x="65715" y="65520"/>
                </a:cxn>
                <a:cxn ang="0">
                  <a:pos x="85062" y="25915"/>
                </a:cxn>
                <a:cxn ang="0">
                  <a:pos x="81543" y="25915"/>
                </a:cxn>
                <a:cxn ang="0">
                  <a:pos x="89573" y="18208"/>
                </a:cxn>
                <a:cxn ang="0">
                  <a:pos x="89573" y="15006"/>
                </a:cxn>
                <a:cxn ang="0">
                  <a:pos x="81670" y="15006"/>
                </a:cxn>
                <a:cxn ang="0">
                  <a:pos x="77784" y="14257"/>
                </a:cxn>
                <a:cxn ang="0">
                  <a:pos x="58311" y="10673"/>
                </a:cxn>
                <a:cxn ang="0">
                  <a:pos x="19370" y="3828"/>
                </a:cxn>
                <a:cxn ang="0">
                  <a:pos x="23" y="0"/>
                </a:cxn>
                <a:cxn ang="0">
                  <a:pos x="85633" y="24747"/>
                </a:cxn>
                <a:cxn ang="0">
                  <a:pos x="81543" y="25915"/>
                </a:cxn>
                <a:cxn ang="0">
                  <a:pos x="85062" y="25915"/>
                </a:cxn>
                <a:cxn ang="0">
                  <a:pos x="85633" y="24747"/>
                </a:cxn>
                <a:cxn ang="0">
                  <a:pos x="88541" y="14066"/>
                </a:cxn>
                <a:cxn ang="0">
                  <a:pos x="85265" y="14879"/>
                </a:cxn>
                <a:cxn ang="0">
                  <a:pos x="81670" y="15006"/>
                </a:cxn>
                <a:cxn ang="0">
                  <a:pos x="89573" y="15006"/>
                </a:cxn>
                <a:cxn ang="0">
                  <a:pos x="89457" y="14257"/>
                </a:cxn>
                <a:cxn ang="0">
                  <a:pos x="88541" y="14066"/>
                </a:cxn>
              </a:cxnLst>
              <a:rect l="0" t="0" r="r" b="b"/>
              <a:pathLst>
                <a:path w="90170" h="415289">
                  <a:moveTo>
                    <a:pt x="23" y="0"/>
                  </a:moveTo>
                  <a:lnTo>
                    <a:pt x="41107" y="227223"/>
                  </a:lnTo>
                  <a:lnTo>
                    <a:pt x="79143" y="412389"/>
                  </a:lnTo>
                  <a:lnTo>
                    <a:pt x="79410" y="413354"/>
                  </a:lnTo>
                  <a:lnTo>
                    <a:pt x="79931" y="414840"/>
                  </a:lnTo>
                  <a:lnTo>
                    <a:pt x="72219" y="374581"/>
                  </a:lnTo>
                  <a:lnTo>
                    <a:pt x="66642" y="333962"/>
                  </a:lnTo>
                  <a:lnTo>
                    <a:pt x="62477" y="294087"/>
                  </a:lnTo>
                  <a:lnTo>
                    <a:pt x="59001" y="256065"/>
                  </a:lnTo>
                  <a:lnTo>
                    <a:pt x="54937" y="208476"/>
                  </a:lnTo>
                  <a:lnTo>
                    <a:pt x="52968" y="159467"/>
                  </a:lnTo>
                  <a:lnTo>
                    <a:pt x="55694" y="111121"/>
                  </a:lnTo>
                  <a:lnTo>
                    <a:pt x="65715" y="65520"/>
                  </a:lnTo>
                  <a:lnTo>
                    <a:pt x="85062" y="25915"/>
                  </a:lnTo>
                  <a:lnTo>
                    <a:pt x="81543" y="25915"/>
                  </a:lnTo>
                  <a:lnTo>
                    <a:pt x="89573" y="18208"/>
                  </a:lnTo>
                  <a:lnTo>
                    <a:pt x="89573" y="15006"/>
                  </a:lnTo>
                  <a:lnTo>
                    <a:pt x="81670" y="15006"/>
                  </a:lnTo>
                  <a:lnTo>
                    <a:pt x="77784" y="14257"/>
                  </a:lnTo>
                  <a:lnTo>
                    <a:pt x="58311" y="10673"/>
                  </a:lnTo>
                  <a:lnTo>
                    <a:pt x="19370" y="3828"/>
                  </a:lnTo>
                  <a:lnTo>
                    <a:pt x="23" y="0"/>
                  </a:lnTo>
                  <a:close/>
                </a:path>
                <a:path w="90170" h="415289">
                  <a:moveTo>
                    <a:pt x="85633" y="24747"/>
                  </a:moveTo>
                  <a:lnTo>
                    <a:pt x="81543" y="25915"/>
                  </a:lnTo>
                  <a:lnTo>
                    <a:pt x="85062" y="25915"/>
                  </a:lnTo>
                  <a:lnTo>
                    <a:pt x="85633" y="24747"/>
                  </a:lnTo>
                  <a:close/>
                </a:path>
                <a:path w="90170" h="415289">
                  <a:moveTo>
                    <a:pt x="88541" y="14066"/>
                  </a:moveTo>
                  <a:lnTo>
                    <a:pt x="85265" y="14879"/>
                  </a:lnTo>
                  <a:lnTo>
                    <a:pt x="81670" y="15006"/>
                  </a:lnTo>
                  <a:lnTo>
                    <a:pt x="89573" y="15006"/>
                  </a:lnTo>
                  <a:lnTo>
                    <a:pt x="89457" y="14257"/>
                  </a:lnTo>
                  <a:lnTo>
                    <a:pt x="88541" y="14066"/>
                  </a:ln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0" name="object 104"/>
            <p:cNvSpPr>
              <a:spLocks/>
            </p:cNvSpPr>
            <p:nvPr/>
          </p:nvSpPr>
          <p:spPr bwMode="auto">
            <a:xfrm>
              <a:off x="4373093" y="4678279"/>
              <a:ext cx="154940" cy="537210"/>
            </a:xfrm>
            <a:custGeom>
              <a:avLst/>
              <a:gdLst/>
              <a:ahLst/>
              <a:cxnLst>
                <a:cxn ang="0">
                  <a:pos x="17081" y="0"/>
                </a:cxn>
                <a:cxn ang="0">
                  <a:pos x="10937" y="82330"/>
                </a:cxn>
                <a:cxn ang="0">
                  <a:pos x="7083" y="139766"/>
                </a:cxn>
                <a:cxn ang="0">
                  <a:pos x="3553" y="197844"/>
                </a:cxn>
                <a:cxn ang="0">
                  <a:pos x="981" y="248908"/>
                </a:cxn>
                <a:cxn ang="0">
                  <a:pos x="0" y="285305"/>
                </a:cxn>
                <a:cxn ang="0">
                  <a:pos x="11760" y="516394"/>
                </a:cxn>
                <a:cxn ang="0">
                  <a:pos x="20697" y="531382"/>
                </a:cxn>
                <a:cxn ang="0">
                  <a:pos x="33040" y="536881"/>
                </a:cxn>
                <a:cxn ang="0">
                  <a:pos x="44605" y="536706"/>
                </a:cxn>
                <a:cxn ang="0">
                  <a:pos x="51206" y="534670"/>
                </a:cxn>
                <a:cxn ang="0">
                  <a:pos x="57264" y="469252"/>
                </a:cxn>
                <a:cxn ang="0">
                  <a:pos x="65531" y="393166"/>
                </a:cxn>
                <a:cxn ang="0">
                  <a:pos x="67129" y="364564"/>
                </a:cxn>
                <a:cxn ang="0">
                  <a:pos x="66824" y="335149"/>
                </a:cxn>
                <a:cxn ang="0">
                  <a:pos x="65628" y="311502"/>
                </a:cxn>
                <a:cxn ang="0">
                  <a:pos x="64554" y="300202"/>
                </a:cxn>
                <a:cxn ang="0">
                  <a:pos x="68339" y="266169"/>
                </a:cxn>
                <a:cxn ang="0">
                  <a:pos x="79292" y="202626"/>
                </a:cxn>
                <a:cxn ang="0">
                  <a:pos x="96050" y="113766"/>
                </a:cxn>
                <a:cxn ang="0">
                  <a:pos x="154343" y="77901"/>
                </a:cxn>
                <a:cxn ang="0">
                  <a:pos x="37858" y="927"/>
                </a:cxn>
                <a:cxn ang="0">
                  <a:pos x="17081" y="0"/>
                </a:cxn>
              </a:cxnLst>
              <a:rect l="0" t="0" r="r" b="b"/>
              <a:pathLst>
                <a:path w="154939" h="537210">
                  <a:moveTo>
                    <a:pt x="17081" y="0"/>
                  </a:moveTo>
                  <a:lnTo>
                    <a:pt x="10937" y="82330"/>
                  </a:lnTo>
                  <a:lnTo>
                    <a:pt x="7083" y="139766"/>
                  </a:lnTo>
                  <a:lnTo>
                    <a:pt x="3553" y="197844"/>
                  </a:lnTo>
                  <a:lnTo>
                    <a:pt x="981" y="248908"/>
                  </a:lnTo>
                  <a:lnTo>
                    <a:pt x="0" y="285305"/>
                  </a:lnTo>
                  <a:lnTo>
                    <a:pt x="11760" y="516394"/>
                  </a:lnTo>
                  <a:lnTo>
                    <a:pt x="20697" y="531382"/>
                  </a:lnTo>
                  <a:lnTo>
                    <a:pt x="33040" y="536881"/>
                  </a:lnTo>
                  <a:lnTo>
                    <a:pt x="44605" y="536706"/>
                  </a:lnTo>
                  <a:lnTo>
                    <a:pt x="51206" y="534670"/>
                  </a:lnTo>
                  <a:lnTo>
                    <a:pt x="57264" y="469252"/>
                  </a:lnTo>
                  <a:lnTo>
                    <a:pt x="65531" y="393166"/>
                  </a:lnTo>
                  <a:lnTo>
                    <a:pt x="67129" y="364564"/>
                  </a:lnTo>
                  <a:lnTo>
                    <a:pt x="66824" y="335149"/>
                  </a:lnTo>
                  <a:lnTo>
                    <a:pt x="65628" y="311502"/>
                  </a:lnTo>
                  <a:lnTo>
                    <a:pt x="64554" y="300202"/>
                  </a:lnTo>
                  <a:lnTo>
                    <a:pt x="68339" y="266169"/>
                  </a:lnTo>
                  <a:lnTo>
                    <a:pt x="79292" y="202626"/>
                  </a:lnTo>
                  <a:lnTo>
                    <a:pt x="96050" y="113766"/>
                  </a:lnTo>
                  <a:lnTo>
                    <a:pt x="154343" y="77901"/>
                  </a:lnTo>
                  <a:lnTo>
                    <a:pt x="37858" y="927"/>
                  </a:lnTo>
                  <a:lnTo>
                    <a:pt x="17081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1" name="object 105"/>
            <p:cNvSpPr>
              <a:spLocks/>
            </p:cNvSpPr>
            <p:nvPr/>
          </p:nvSpPr>
          <p:spPr bwMode="auto">
            <a:xfrm>
              <a:off x="4373091" y="4666218"/>
              <a:ext cx="45720" cy="549275"/>
            </a:xfrm>
            <a:custGeom>
              <a:avLst/>
              <a:gdLst/>
              <a:ahLst/>
              <a:cxnLst>
                <a:cxn ang="0">
                  <a:pos x="18110" y="0"/>
                </a:cxn>
                <a:cxn ang="0">
                  <a:pos x="7604" y="137084"/>
                </a:cxn>
                <a:cxn ang="0">
                  <a:pos x="2216" y="213755"/>
                </a:cxn>
                <a:cxn ang="0">
                  <a:pos x="247" y="257891"/>
                </a:cxn>
                <a:cxn ang="0">
                  <a:pos x="0" y="297370"/>
                </a:cxn>
                <a:cxn ang="0">
                  <a:pos x="11760" y="528446"/>
                </a:cxn>
                <a:cxn ang="0">
                  <a:pos x="15523" y="537341"/>
                </a:cxn>
                <a:cxn ang="0">
                  <a:pos x="20658" y="543402"/>
                </a:cxn>
                <a:cxn ang="0">
                  <a:pos x="26642" y="547104"/>
                </a:cxn>
                <a:cxn ang="0">
                  <a:pos x="32956" y="548919"/>
                </a:cxn>
                <a:cxn ang="0">
                  <a:pos x="28288" y="499772"/>
                </a:cxn>
                <a:cxn ang="0">
                  <a:pos x="25727" y="451057"/>
                </a:cxn>
                <a:cxn ang="0">
                  <a:pos x="24724" y="402332"/>
                </a:cxn>
                <a:cxn ang="0">
                  <a:pos x="24718" y="353499"/>
                </a:cxn>
                <a:cxn ang="0">
                  <a:pos x="25146" y="304457"/>
                </a:cxn>
                <a:cxn ang="0">
                  <a:pos x="27572" y="199622"/>
                </a:cxn>
                <a:cxn ang="0">
                  <a:pos x="31869" y="123987"/>
                </a:cxn>
                <a:cxn ang="0">
                  <a:pos x="36930" y="72786"/>
                </a:cxn>
                <a:cxn ang="0">
                  <a:pos x="44928" y="24615"/>
                </a:cxn>
                <a:cxn ang="0">
                  <a:pos x="45656" y="18110"/>
                </a:cxn>
                <a:cxn ang="0">
                  <a:pos x="18110" y="0"/>
                </a:cxn>
              </a:cxnLst>
              <a:rect l="0" t="0" r="r" b="b"/>
              <a:pathLst>
                <a:path w="45720" h="549275">
                  <a:moveTo>
                    <a:pt x="18110" y="0"/>
                  </a:moveTo>
                  <a:lnTo>
                    <a:pt x="7604" y="137084"/>
                  </a:lnTo>
                  <a:lnTo>
                    <a:pt x="2216" y="213755"/>
                  </a:lnTo>
                  <a:lnTo>
                    <a:pt x="247" y="257891"/>
                  </a:lnTo>
                  <a:lnTo>
                    <a:pt x="0" y="297370"/>
                  </a:lnTo>
                  <a:lnTo>
                    <a:pt x="11760" y="528446"/>
                  </a:lnTo>
                  <a:lnTo>
                    <a:pt x="15523" y="537341"/>
                  </a:lnTo>
                  <a:lnTo>
                    <a:pt x="20658" y="543402"/>
                  </a:lnTo>
                  <a:lnTo>
                    <a:pt x="26642" y="547104"/>
                  </a:lnTo>
                  <a:lnTo>
                    <a:pt x="32956" y="548919"/>
                  </a:lnTo>
                  <a:lnTo>
                    <a:pt x="28288" y="499772"/>
                  </a:lnTo>
                  <a:lnTo>
                    <a:pt x="25727" y="451057"/>
                  </a:lnTo>
                  <a:lnTo>
                    <a:pt x="24724" y="402332"/>
                  </a:lnTo>
                  <a:lnTo>
                    <a:pt x="24718" y="353499"/>
                  </a:lnTo>
                  <a:lnTo>
                    <a:pt x="25146" y="304457"/>
                  </a:lnTo>
                  <a:lnTo>
                    <a:pt x="27572" y="199622"/>
                  </a:lnTo>
                  <a:lnTo>
                    <a:pt x="31869" y="123987"/>
                  </a:lnTo>
                  <a:lnTo>
                    <a:pt x="36930" y="72786"/>
                  </a:lnTo>
                  <a:lnTo>
                    <a:pt x="44928" y="24615"/>
                  </a:lnTo>
                  <a:lnTo>
                    <a:pt x="45656" y="18110"/>
                  </a:lnTo>
                  <a:lnTo>
                    <a:pt x="18110" y="0"/>
                  </a:ln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2" name="object 106"/>
            <p:cNvSpPr>
              <a:spLocks/>
            </p:cNvSpPr>
            <p:nvPr/>
          </p:nvSpPr>
          <p:spPr bwMode="auto">
            <a:xfrm>
              <a:off x="4384415" y="4378430"/>
              <a:ext cx="154940" cy="318135"/>
            </a:xfrm>
            <a:custGeom>
              <a:avLst/>
              <a:gdLst/>
              <a:ahLst/>
              <a:cxnLst>
                <a:cxn ang="0">
                  <a:pos x="125895" y="0"/>
                </a:cxn>
                <a:cxn ang="0">
                  <a:pos x="87375" y="4894"/>
                </a:cxn>
                <a:cxn ang="0">
                  <a:pos x="46939" y="16294"/>
                </a:cxn>
                <a:cxn ang="0">
                  <a:pos x="12001" y="55166"/>
                </a:cxn>
                <a:cxn ang="0">
                  <a:pos x="0" y="115220"/>
                </a:cxn>
                <a:cxn ang="0">
                  <a:pos x="1195" y="169271"/>
                </a:cxn>
                <a:cxn ang="0">
                  <a:pos x="6023" y="213093"/>
                </a:cxn>
                <a:cxn ang="0">
                  <a:pos x="8877" y="231152"/>
                </a:cxn>
                <a:cxn ang="0">
                  <a:pos x="3620" y="304507"/>
                </a:cxn>
                <a:cxn ang="0">
                  <a:pos x="22124" y="313952"/>
                </a:cxn>
                <a:cxn ang="0">
                  <a:pos x="37594" y="317626"/>
                </a:cxn>
                <a:cxn ang="0">
                  <a:pos x="58400" y="316005"/>
                </a:cxn>
                <a:cxn ang="0">
                  <a:pos x="116249" y="305308"/>
                </a:cxn>
                <a:cxn ang="0">
                  <a:pos x="133523" y="302648"/>
                </a:cxn>
                <a:cxn ang="0">
                  <a:pos x="147930" y="300888"/>
                </a:cxn>
                <a:cxn ang="0">
                  <a:pos x="143574" y="255222"/>
                </a:cxn>
                <a:cxn ang="0">
                  <a:pos x="143054" y="244827"/>
                </a:cxn>
                <a:cxn ang="0">
                  <a:pos x="143027" y="234416"/>
                </a:cxn>
                <a:cxn ang="0">
                  <a:pos x="145174" y="192517"/>
                </a:cxn>
                <a:cxn ang="0">
                  <a:pos x="153609" y="93425"/>
                </a:cxn>
                <a:cxn ang="0">
                  <a:pos x="154762" y="69964"/>
                </a:cxn>
                <a:cxn ang="0">
                  <a:pos x="154288" y="56999"/>
                </a:cxn>
                <a:cxn ang="0">
                  <a:pos x="152245" y="35887"/>
                </a:cxn>
                <a:cxn ang="0">
                  <a:pos x="144243" y="14321"/>
                </a:cxn>
                <a:cxn ang="0">
                  <a:pos x="125895" y="0"/>
                </a:cxn>
              </a:cxnLst>
              <a:rect l="0" t="0" r="r" b="b"/>
              <a:pathLst>
                <a:path w="154939" h="318135">
                  <a:moveTo>
                    <a:pt x="125895" y="0"/>
                  </a:moveTo>
                  <a:lnTo>
                    <a:pt x="87375" y="4894"/>
                  </a:lnTo>
                  <a:lnTo>
                    <a:pt x="46939" y="16294"/>
                  </a:lnTo>
                  <a:lnTo>
                    <a:pt x="12001" y="55166"/>
                  </a:lnTo>
                  <a:lnTo>
                    <a:pt x="0" y="115220"/>
                  </a:lnTo>
                  <a:lnTo>
                    <a:pt x="1195" y="169271"/>
                  </a:lnTo>
                  <a:lnTo>
                    <a:pt x="6023" y="213093"/>
                  </a:lnTo>
                  <a:lnTo>
                    <a:pt x="8877" y="231152"/>
                  </a:lnTo>
                  <a:lnTo>
                    <a:pt x="3620" y="304507"/>
                  </a:lnTo>
                  <a:lnTo>
                    <a:pt x="22124" y="313952"/>
                  </a:lnTo>
                  <a:lnTo>
                    <a:pt x="37594" y="317626"/>
                  </a:lnTo>
                  <a:lnTo>
                    <a:pt x="58400" y="316005"/>
                  </a:lnTo>
                  <a:lnTo>
                    <a:pt x="116249" y="305308"/>
                  </a:lnTo>
                  <a:lnTo>
                    <a:pt x="133523" y="302648"/>
                  </a:lnTo>
                  <a:lnTo>
                    <a:pt x="147930" y="300888"/>
                  </a:lnTo>
                  <a:lnTo>
                    <a:pt x="143574" y="255222"/>
                  </a:lnTo>
                  <a:lnTo>
                    <a:pt x="143054" y="244827"/>
                  </a:lnTo>
                  <a:lnTo>
                    <a:pt x="143027" y="234416"/>
                  </a:lnTo>
                  <a:lnTo>
                    <a:pt x="145174" y="192517"/>
                  </a:lnTo>
                  <a:lnTo>
                    <a:pt x="153609" y="93425"/>
                  </a:lnTo>
                  <a:lnTo>
                    <a:pt x="154762" y="69964"/>
                  </a:lnTo>
                  <a:lnTo>
                    <a:pt x="154288" y="56999"/>
                  </a:lnTo>
                  <a:lnTo>
                    <a:pt x="152245" y="35887"/>
                  </a:lnTo>
                  <a:lnTo>
                    <a:pt x="144243" y="14321"/>
                  </a:lnTo>
                  <a:lnTo>
                    <a:pt x="125895" y="0"/>
                  </a:lnTo>
                  <a:close/>
                </a:path>
              </a:pathLst>
            </a:custGeom>
            <a:solidFill>
              <a:srgbClr val="F056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53" name="object 107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4396009" y="4233131"/>
              <a:ext cx="150787" cy="17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4" name="object 108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4318206" y="4669575"/>
              <a:ext cx="235954" cy="21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5" name="object 109"/>
            <p:cNvSpPr>
              <a:spLocks/>
            </p:cNvSpPr>
            <p:nvPr/>
          </p:nvSpPr>
          <p:spPr bwMode="auto">
            <a:xfrm>
              <a:off x="4340409" y="4409953"/>
              <a:ext cx="107950" cy="307975"/>
            </a:xfrm>
            <a:custGeom>
              <a:avLst/>
              <a:gdLst/>
              <a:ahLst/>
              <a:cxnLst>
                <a:cxn ang="0">
                  <a:pos x="79168" y="0"/>
                </a:cxn>
                <a:cxn ang="0">
                  <a:pos x="51403" y="52899"/>
                </a:cxn>
                <a:cxn ang="0">
                  <a:pos x="47753" y="107840"/>
                </a:cxn>
                <a:cxn ang="0">
                  <a:pos x="45554" y="160320"/>
                </a:cxn>
                <a:cxn ang="0">
                  <a:pos x="44818" y="183726"/>
                </a:cxn>
                <a:cxn ang="0">
                  <a:pos x="9808" y="265995"/>
                </a:cxn>
                <a:cxn ang="0">
                  <a:pos x="0" y="289631"/>
                </a:cxn>
                <a:cxn ang="0">
                  <a:pos x="6751" y="296952"/>
                </a:cxn>
                <a:cxn ang="0">
                  <a:pos x="13369" y="301952"/>
                </a:cxn>
                <a:cxn ang="0">
                  <a:pos x="20259" y="305249"/>
                </a:cxn>
                <a:cxn ang="0">
                  <a:pos x="27825" y="307462"/>
                </a:cxn>
                <a:cxn ang="0">
                  <a:pos x="89839" y="201747"/>
                </a:cxn>
                <a:cxn ang="0">
                  <a:pos x="105084" y="88090"/>
                </a:cxn>
                <a:cxn ang="0">
                  <a:pos x="107619" y="67026"/>
                </a:cxn>
                <a:cxn ang="0">
                  <a:pos x="106194" y="36297"/>
                </a:cxn>
                <a:cxn ang="0">
                  <a:pos x="96223" y="9342"/>
                </a:cxn>
                <a:cxn ang="0">
                  <a:pos x="79168" y="0"/>
                </a:cxn>
              </a:cxnLst>
              <a:rect l="0" t="0" r="r" b="b"/>
              <a:pathLst>
                <a:path w="107950" h="307975">
                  <a:moveTo>
                    <a:pt x="79168" y="0"/>
                  </a:moveTo>
                  <a:lnTo>
                    <a:pt x="51403" y="52899"/>
                  </a:lnTo>
                  <a:lnTo>
                    <a:pt x="47753" y="107840"/>
                  </a:lnTo>
                  <a:lnTo>
                    <a:pt x="45554" y="160320"/>
                  </a:lnTo>
                  <a:lnTo>
                    <a:pt x="44818" y="183726"/>
                  </a:lnTo>
                  <a:lnTo>
                    <a:pt x="9808" y="265995"/>
                  </a:lnTo>
                  <a:lnTo>
                    <a:pt x="0" y="289631"/>
                  </a:lnTo>
                  <a:lnTo>
                    <a:pt x="6751" y="296952"/>
                  </a:lnTo>
                  <a:lnTo>
                    <a:pt x="13369" y="301952"/>
                  </a:lnTo>
                  <a:lnTo>
                    <a:pt x="20259" y="305249"/>
                  </a:lnTo>
                  <a:lnTo>
                    <a:pt x="27825" y="307462"/>
                  </a:lnTo>
                  <a:lnTo>
                    <a:pt x="89839" y="201747"/>
                  </a:lnTo>
                  <a:lnTo>
                    <a:pt x="105084" y="88090"/>
                  </a:lnTo>
                  <a:lnTo>
                    <a:pt x="107619" y="67026"/>
                  </a:lnTo>
                  <a:lnTo>
                    <a:pt x="106194" y="36297"/>
                  </a:lnTo>
                  <a:lnTo>
                    <a:pt x="96223" y="9342"/>
                  </a:lnTo>
                  <a:lnTo>
                    <a:pt x="79168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6" name="object 110"/>
            <p:cNvSpPr>
              <a:spLocks/>
            </p:cNvSpPr>
            <p:nvPr/>
          </p:nvSpPr>
          <p:spPr bwMode="auto">
            <a:xfrm>
              <a:off x="4443175" y="4407021"/>
              <a:ext cx="136525" cy="324485"/>
            </a:xfrm>
            <a:custGeom>
              <a:avLst/>
              <a:gdLst/>
              <a:ahLst/>
              <a:cxnLst>
                <a:cxn ang="0">
                  <a:pos x="74726" y="0"/>
                </a:cxn>
                <a:cxn ang="0">
                  <a:pos x="34614" y="6019"/>
                </a:cxn>
                <a:cxn ang="0">
                  <a:pos x="8326" y="45660"/>
                </a:cxn>
                <a:cxn ang="0">
                  <a:pos x="3756" y="83937"/>
                </a:cxn>
                <a:cxn ang="0">
                  <a:pos x="2505" y="131205"/>
                </a:cxn>
                <a:cxn ang="0">
                  <a:pos x="0" y="187753"/>
                </a:cxn>
                <a:cxn ang="0">
                  <a:pos x="1215" y="244369"/>
                </a:cxn>
                <a:cxn ang="0">
                  <a:pos x="13504" y="288834"/>
                </a:cxn>
                <a:cxn ang="0">
                  <a:pos x="35831" y="316928"/>
                </a:cxn>
                <a:cxn ang="0">
                  <a:pos x="67157" y="324431"/>
                </a:cxn>
                <a:cxn ang="0">
                  <a:pos x="99051" y="313005"/>
                </a:cxn>
                <a:cxn ang="0">
                  <a:pos x="122493" y="288861"/>
                </a:cxn>
                <a:cxn ang="0">
                  <a:pos x="135592" y="254568"/>
                </a:cxn>
                <a:cxn ang="0">
                  <a:pos x="136461" y="212696"/>
                </a:cxn>
                <a:cxn ang="0">
                  <a:pos x="132119" y="167948"/>
                </a:cxn>
                <a:cxn ang="0">
                  <a:pos x="127284" y="112965"/>
                </a:cxn>
                <a:cxn ang="0">
                  <a:pos x="120137" y="59147"/>
                </a:cxn>
                <a:cxn ang="0">
                  <a:pos x="108859" y="17898"/>
                </a:cxn>
                <a:cxn ang="0">
                  <a:pos x="91630" y="619"/>
                </a:cxn>
                <a:cxn ang="0">
                  <a:pos x="74726" y="0"/>
                </a:cxn>
              </a:cxnLst>
              <a:rect l="0" t="0" r="r" b="b"/>
              <a:pathLst>
                <a:path w="136525" h="324485">
                  <a:moveTo>
                    <a:pt x="74726" y="0"/>
                  </a:moveTo>
                  <a:lnTo>
                    <a:pt x="34614" y="6019"/>
                  </a:lnTo>
                  <a:lnTo>
                    <a:pt x="8326" y="45660"/>
                  </a:lnTo>
                  <a:lnTo>
                    <a:pt x="3756" y="83937"/>
                  </a:lnTo>
                  <a:lnTo>
                    <a:pt x="2505" y="131205"/>
                  </a:lnTo>
                  <a:lnTo>
                    <a:pt x="0" y="187753"/>
                  </a:lnTo>
                  <a:lnTo>
                    <a:pt x="1215" y="244369"/>
                  </a:lnTo>
                  <a:lnTo>
                    <a:pt x="13504" y="288834"/>
                  </a:lnTo>
                  <a:lnTo>
                    <a:pt x="35831" y="316928"/>
                  </a:lnTo>
                  <a:lnTo>
                    <a:pt x="67157" y="324431"/>
                  </a:lnTo>
                  <a:lnTo>
                    <a:pt x="99051" y="313005"/>
                  </a:lnTo>
                  <a:lnTo>
                    <a:pt x="122493" y="288861"/>
                  </a:lnTo>
                  <a:lnTo>
                    <a:pt x="135592" y="254568"/>
                  </a:lnTo>
                  <a:lnTo>
                    <a:pt x="136461" y="212696"/>
                  </a:lnTo>
                  <a:lnTo>
                    <a:pt x="132119" y="167948"/>
                  </a:lnTo>
                  <a:lnTo>
                    <a:pt x="127284" y="112965"/>
                  </a:lnTo>
                  <a:lnTo>
                    <a:pt x="120137" y="59147"/>
                  </a:lnTo>
                  <a:lnTo>
                    <a:pt x="108859" y="17898"/>
                  </a:lnTo>
                  <a:lnTo>
                    <a:pt x="91630" y="619"/>
                  </a:lnTo>
                  <a:lnTo>
                    <a:pt x="74726" y="0"/>
                  </a:lnTo>
                  <a:close/>
                </a:path>
              </a:pathLst>
            </a:custGeom>
            <a:solidFill>
              <a:srgbClr val="93ADD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7" name="object 111"/>
            <p:cNvSpPr>
              <a:spLocks/>
            </p:cNvSpPr>
            <p:nvPr/>
          </p:nvSpPr>
          <p:spPr bwMode="auto">
            <a:xfrm>
              <a:off x="4443170" y="4415894"/>
              <a:ext cx="85090" cy="315595"/>
            </a:xfrm>
            <a:custGeom>
              <a:avLst/>
              <a:gdLst/>
              <a:ahLst/>
              <a:cxnLst>
                <a:cxn ang="0">
                  <a:pos x="29324" y="0"/>
                </a:cxn>
                <a:cxn ang="0">
                  <a:pos x="8333" y="36792"/>
                </a:cxn>
                <a:cxn ang="0">
                  <a:pos x="3765" y="75068"/>
                </a:cxn>
                <a:cxn ang="0">
                  <a:pos x="2512" y="122333"/>
                </a:cxn>
                <a:cxn ang="0">
                  <a:pos x="0" y="178879"/>
                </a:cxn>
                <a:cxn ang="0">
                  <a:pos x="1220" y="235495"/>
                </a:cxn>
                <a:cxn ang="0">
                  <a:pos x="13511" y="279960"/>
                </a:cxn>
                <a:cxn ang="0">
                  <a:pos x="35838" y="308054"/>
                </a:cxn>
                <a:cxn ang="0">
                  <a:pos x="67170" y="315556"/>
                </a:cxn>
                <a:cxn ang="0">
                  <a:pos x="73431" y="314807"/>
                </a:cxn>
                <a:cxn ang="0">
                  <a:pos x="79362" y="313309"/>
                </a:cxn>
                <a:cxn ang="0">
                  <a:pos x="84975" y="311200"/>
                </a:cxn>
                <a:cxn ang="0">
                  <a:pos x="72540" y="302859"/>
                </a:cxn>
                <a:cxn ang="0">
                  <a:pos x="61267" y="292711"/>
                </a:cxn>
                <a:cxn ang="0">
                  <a:pos x="25504" y="224645"/>
                </a:cxn>
                <a:cxn ang="0">
                  <a:pos x="16281" y="180480"/>
                </a:cxn>
                <a:cxn ang="0">
                  <a:pos x="13668" y="135386"/>
                </a:cxn>
                <a:cxn ang="0">
                  <a:pos x="16048" y="89911"/>
                </a:cxn>
                <a:cxn ang="0">
                  <a:pos x="21805" y="44600"/>
                </a:cxn>
                <a:cxn ang="0">
                  <a:pos x="29324" y="0"/>
                </a:cxn>
              </a:cxnLst>
              <a:rect l="0" t="0" r="r" b="b"/>
              <a:pathLst>
                <a:path w="85089" h="315595">
                  <a:moveTo>
                    <a:pt x="29324" y="0"/>
                  </a:moveTo>
                  <a:lnTo>
                    <a:pt x="8333" y="36792"/>
                  </a:lnTo>
                  <a:lnTo>
                    <a:pt x="3765" y="75068"/>
                  </a:lnTo>
                  <a:lnTo>
                    <a:pt x="2512" y="122333"/>
                  </a:lnTo>
                  <a:lnTo>
                    <a:pt x="0" y="178879"/>
                  </a:lnTo>
                  <a:lnTo>
                    <a:pt x="1220" y="235495"/>
                  </a:lnTo>
                  <a:lnTo>
                    <a:pt x="13511" y="279960"/>
                  </a:lnTo>
                  <a:lnTo>
                    <a:pt x="35838" y="308054"/>
                  </a:lnTo>
                  <a:lnTo>
                    <a:pt x="67170" y="315556"/>
                  </a:lnTo>
                  <a:lnTo>
                    <a:pt x="73431" y="314807"/>
                  </a:lnTo>
                  <a:lnTo>
                    <a:pt x="79362" y="313309"/>
                  </a:lnTo>
                  <a:lnTo>
                    <a:pt x="84975" y="311200"/>
                  </a:lnTo>
                  <a:lnTo>
                    <a:pt x="72540" y="302859"/>
                  </a:lnTo>
                  <a:lnTo>
                    <a:pt x="61267" y="292711"/>
                  </a:lnTo>
                  <a:lnTo>
                    <a:pt x="25504" y="224645"/>
                  </a:lnTo>
                  <a:lnTo>
                    <a:pt x="16281" y="180480"/>
                  </a:lnTo>
                  <a:lnTo>
                    <a:pt x="13668" y="135386"/>
                  </a:lnTo>
                  <a:lnTo>
                    <a:pt x="16048" y="89911"/>
                  </a:lnTo>
                  <a:lnTo>
                    <a:pt x="21805" y="44600"/>
                  </a:lnTo>
                  <a:lnTo>
                    <a:pt x="29324" y="0"/>
                  </a:lnTo>
                  <a:close/>
                </a:path>
              </a:pathLst>
            </a:custGeom>
            <a:solidFill>
              <a:srgbClr val="6E3C91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58" name="object 112"/>
            <p:cNvSpPr>
              <a:spLocks/>
            </p:cNvSpPr>
            <p:nvPr/>
          </p:nvSpPr>
          <p:spPr bwMode="auto">
            <a:xfrm>
              <a:off x="4487283" y="4385763"/>
              <a:ext cx="46355" cy="27940"/>
            </a:xfrm>
            <a:custGeom>
              <a:avLst/>
              <a:gdLst/>
              <a:ahLst/>
              <a:cxnLst>
                <a:cxn ang="0">
                  <a:pos x="22085" y="0"/>
                </a:cxn>
                <a:cxn ang="0">
                  <a:pos x="13062" y="3627"/>
                </a:cxn>
                <a:cxn ang="0">
                  <a:pos x="6413" y="11215"/>
                </a:cxn>
                <a:cxn ang="0">
                  <a:pos x="2079" y="19425"/>
                </a:cxn>
                <a:cxn ang="0">
                  <a:pos x="0" y="24917"/>
                </a:cxn>
                <a:cxn ang="0">
                  <a:pos x="10401" y="27889"/>
                </a:cxn>
                <a:cxn ang="0">
                  <a:pos x="13042" y="19697"/>
                </a:cxn>
                <a:cxn ang="0">
                  <a:pos x="18745" y="10439"/>
                </a:cxn>
                <a:cxn ang="0">
                  <a:pos x="22682" y="10223"/>
                </a:cxn>
                <a:cxn ang="0">
                  <a:pos x="24714" y="9778"/>
                </a:cxn>
                <a:cxn ang="0">
                  <a:pos x="30264" y="14427"/>
                </a:cxn>
                <a:cxn ang="0">
                  <a:pos x="36004" y="27089"/>
                </a:cxn>
                <a:cxn ang="0">
                  <a:pos x="45986" y="23063"/>
                </a:cxn>
                <a:cxn ang="0">
                  <a:pos x="40446" y="12648"/>
                </a:cxn>
                <a:cxn ang="0">
                  <a:pos x="34650" y="5349"/>
                </a:cxn>
                <a:cxn ang="0">
                  <a:pos x="28547" y="1142"/>
                </a:cxn>
                <a:cxn ang="0">
                  <a:pos x="22085" y="0"/>
                </a:cxn>
              </a:cxnLst>
              <a:rect l="0" t="0" r="r" b="b"/>
              <a:pathLst>
                <a:path w="46354" h="27939">
                  <a:moveTo>
                    <a:pt x="22085" y="0"/>
                  </a:moveTo>
                  <a:lnTo>
                    <a:pt x="13062" y="3627"/>
                  </a:lnTo>
                  <a:lnTo>
                    <a:pt x="6413" y="11215"/>
                  </a:lnTo>
                  <a:lnTo>
                    <a:pt x="2079" y="19425"/>
                  </a:lnTo>
                  <a:lnTo>
                    <a:pt x="0" y="24917"/>
                  </a:lnTo>
                  <a:lnTo>
                    <a:pt x="10401" y="27889"/>
                  </a:lnTo>
                  <a:lnTo>
                    <a:pt x="13042" y="19697"/>
                  </a:lnTo>
                  <a:lnTo>
                    <a:pt x="18745" y="10439"/>
                  </a:lnTo>
                  <a:lnTo>
                    <a:pt x="22682" y="10223"/>
                  </a:lnTo>
                  <a:lnTo>
                    <a:pt x="24714" y="9778"/>
                  </a:lnTo>
                  <a:lnTo>
                    <a:pt x="30264" y="14427"/>
                  </a:lnTo>
                  <a:lnTo>
                    <a:pt x="36004" y="27089"/>
                  </a:lnTo>
                  <a:lnTo>
                    <a:pt x="45986" y="23063"/>
                  </a:lnTo>
                  <a:lnTo>
                    <a:pt x="40446" y="12648"/>
                  </a:lnTo>
                  <a:lnTo>
                    <a:pt x="34650" y="5349"/>
                  </a:lnTo>
                  <a:lnTo>
                    <a:pt x="28547" y="1142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rgbClr val="93ADD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59" name="object 113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4473169" y="4547522"/>
              <a:ext cx="119595" cy="12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0" name="object 114"/>
            <p:cNvSpPr>
              <a:spLocks/>
            </p:cNvSpPr>
            <p:nvPr/>
          </p:nvSpPr>
          <p:spPr bwMode="auto">
            <a:xfrm>
              <a:off x="4423431" y="4381604"/>
              <a:ext cx="58419" cy="42545"/>
            </a:xfrm>
            <a:custGeom>
              <a:avLst/>
              <a:gdLst/>
              <a:ahLst/>
              <a:cxnLst>
                <a:cxn ang="0">
                  <a:pos x="34842" y="0"/>
                </a:cxn>
                <a:cxn ang="0">
                  <a:pos x="18834" y="2009"/>
                </a:cxn>
                <a:cxn ang="0">
                  <a:pos x="0" y="14303"/>
                </a:cxn>
                <a:cxn ang="0">
                  <a:pos x="17761" y="7449"/>
                </a:cxn>
                <a:cxn ang="0">
                  <a:pos x="28651" y="8050"/>
                </a:cxn>
                <a:cxn ang="0">
                  <a:pos x="37140" y="18701"/>
                </a:cxn>
                <a:cxn ang="0">
                  <a:pos x="47701" y="42001"/>
                </a:cxn>
                <a:cxn ang="0">
                  <a:pos x="58077" y="32045"/>
                </a:cxn>
                <a:cxn ang="0">
                  <a:pos x="50784" y="12201"/>
                </a:cxn>
                <a:cxn ang="0">
                  <a:pos x="44265" y="2458"/>
                </a:cxn>
                <a:cxn ang="0">
                  <a:pos x="34842" y="0"/>
                </a:cxn>
              </a:cxnLst>
              <a:rect l="0" t="0" r="r" b="b"/>
              <a:pathLst>
                <a:path w="58420" h="42545">
                  <a:moveTo>
                    <a:pt x="34842" y="0"/>
                  </a:moveTo>
                  <a:lnTo>
                    <a:pt x="18834" y="2009"/>
                  </a:lnTo>
                  <a:lnTo>
                    <a:pt x="0" y="14303"/>
                  </a:lnTo>
                  <a:lnTo>
                    <a:pt x="17761" y="7449"/>
                  </a:lnTo>
                  <a:lnTo>
                    <a:pt x="28651" y="8050"/>
                  </a:lnTo>
                  <a:lnTo>
                    <a:pt x="37140" y="18701"/>
                  </a:lnTo>
                  <a:lnTo>
                    <a:pt x="47701" y="42001"/>
                  </a:lnTo>
                  <a:lnTo>
                    <a:pt x="58077" y="32045"/>
                  </a:lnTo>
                  <a:lnTo>
                    <a:pt x="50784" y="12201"/>
                  </a:lnTo>
                  <a:lnTo>
                    <a:pt x="44265" y="2458"/>
                  </a:lnTo>
                  <a:lnTo>
                    <a:pt x="34842" y="0"/>
                  </a:lnTo>
                  <a:close/>
                </a:path>
              </a:pathLst>
            </a:custGeom>
            <a:solidFill>
              <a:srgbClr val="93ADD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61" name="object 115"/>
            <p:cNvSpPr>
              <a:spLocks/>
            </p:cNvSpPr>
            <p:nvPr/>
          </p:nvSpPr>
          <p:spPr bwMode="auto">
            <a:xfrm>
              <a:off x="4403302" y="4640465"/>
              <a:ext cx="48895" cy="41910"/>
            </a:xfrm>
            <a:custGeom>
              <a:avLst/>
              <a:gdLst/>
              <a:ahLst/>
              <a:cxnLst>
                <a:cxn ang="0">
                  <a:pos x="11252" y="0"/>
                </a:cxn>
                <a:cxn ang="0">
                  <a:pos x="0" y="21069"/>
                </a:cxn>
                <a:cxn ang="0">
                  <a:pos x="24647" y="37264"/>
                </a:cxn>
                <a:cxn ang="0">
                  <a:pos x="39497" y="41716"/>
                </a:cxn>
                <a:cxn ang="0">
                  <a:pos x="46773" y="40171"/>
                </a:cxn>
                <a:cxn ang="0">
                  <a:pos x="48704" y="38379"/>
                </a:cxn>
                <a:cxn ang="0">
                  <a:pos x="47167" y="34277"/>
                </a:cxn>
                <a:cxn ang="0">
                  <a:pos x="42849" y="21691"/>
                </a:cxn>
                <a:cxn ang="0">
                  <a:pos x="31215" y="16523"/>
                </a:cxn>
                <a:cxn ang="0">
                  <a:pos x="21097" y="9264"/>
                </a:cxn>
                <a:cxn ang="0">
                  <a:pos x="13956" y="2796"/>
                </a:cxn>
                <a:cxn ang="0">
                  <a:pos x="11252" y="0"/>
                </a:cxn>
              </a:cxnLst>
              <a:rect l="0" t="0" r="r" b="b"/>
              <a:pathLst>
                <a:path w="48895" h="41910">
                  <a:moveTo>
                    <a:pt x="11252" y="0"/>
                  </a:moveTo>
                  <a:lnTo>
                    <a:pt x="0" y="21069"/>
                  </a:lnTo>
                  <a:lnTo>
                    <a:pt x="24647" y="37264"/>
                  </a:lnTo>
                  <a:lnTo>
                    <a:pt x="39497" y="41716"/>
                  </a:lnTo>
                  <a:lnTo>
                    <a:pt x="46773" y="40171"/>
                  </a:lnTo>
                  <a:lnTo>
                    <a:pt x="48704" y="38379"/>
                  </a:lnTo>
                  <a:lnTo>
                    <a:pt x="47167" y="34277"/>
                  </a:lnTo>
                  <a:lnTo>
                    <a:pt x="42849" y="21691"/>
                  </a:lnTo>
                  <a:lnTo>
                    <a:pt x="31215" y="16523"/>
                  </a:lnTo>
                  <a:lnTo>
                    <a:pt x="21097" y="9264"/>
                  </a:lnTo>
                  <a:lnTo>
                    <a:pt x="13956" y="2796"/>
                  </a:lnTo>
                  <a:lnTo>
                    <a:pt x="11252" y="0"/>
                  </a:lnTo>
                  <a:close/>
                </a:path>
              </a:pathLst>
            </a:custGeom>
            <a:solidFill>
              <a:srgbClr val="638FC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62" name="object 116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4326902" y="3741927"/>
              <a:ext cx="127660" cy="10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3" name="object 117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484891" y="3723322"/>
              <a:ext cx="116319" cy="1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4" name="object 118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4253553" y="3077397"/>
              <a:ext cx="260111" cy="7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65" name="object 119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778512" y="3789806"/>
              <a:ext cx="313357" cy="14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6" name="object 120"/>
            <p:cNvSpPr>
              <a:spLocks/>
            </p:cNvSpPr>
            <p:nvPr/>
          </p:nvSpPr>
          <p:spPr bwMode="auto">
            <a:xfrm>
              <a:off x="861079" y="3888813"/>
              <a:ext cx="95250" cy="56515"/>
            </a:xfrm>
            <a:custGeom>
              <a:avLst/>
              <a:gdLst/>
              <a:ahLst/>
              <a:cxnLst>
                <a:cxn ang="0">
                  <a:pos x="47599" y="0"/>
                </a:cxn>
                <a:cxn ang="0">
                  <a:pos x="5626" y="1549"/>
                </a:cxn>
                <a:cxn ang="0">
                  <a:pos x="0" y="38861"/>
                </a:cxn>
                <a:cxn ang="0">
                  <a:pos x="7657" y="50068"/>
                </a:cxn>
                <a:cxn ang="0">
                  <a:pos x="16689" y="55097"/>
                </a:cxn>
                <a:cxn ang="0">
                  <a:pos x="24219" y="56351"/>
                </a:cxn>
                <a:cxn ang="0">
                  <a:pos x="27368" y="56235"/>
                </a:cxn>
                <a:cxn ang="0">
                  <a:pos x="89293" y="36118"/>
                </a:cxn>
                <a:cxn ang="0">
                  <a:pos x="94904" y="26631"/>
                </a:cxn>
                <a:cxn ang="0">
                  <a:pos x="93430" y="17037"/>
                </a:cxn>
                <a:cxn ang="0">
                  <a:pos x="86675" y="9604"/>
                </a:cxn>
                <a:cxn ang="0">
                  <a:pos x="76441" y="6603"/>
                </a:cxn>
                <a:cxn ang="0">
                  <a:pos x="62563" y="5556"/>
                </a:cxn>
                <a:cxn ang="0">
                  <a:pos x="53690" y="3287"/>
                </a:cxn>
                <a:cxn ang="0">
                  <a:pos x="48982" y="1026"/>
                </a:cxn>
                <a:cxn ang="0">
                  <a:pos x="47599" y="0"/>
                </a:cxn>
              </a:cxnLst>
              <a:rect l="0" t="0" r="r" b="b"/>
              <a:pathLst>
                <a:path w="95250" h="56514">
                  <a:moveTo>
                    <a:pt x="47599" y="0"/>
                  </a:moveTo>
                  <a:lnTo>
                    <a:pt x="5626" y="1549"/>
                  </a:lnTo>
                  <a:lnTo>
                    <a:pt x="0" y="38861"/>
                  </a:lnTo>
                  <a:lnTo>
                    <a:pt x="7657" y="50068"/>
                  </a:lnTo>
                  <a:lnTo>
                    <a:pt x="16689" y="55097"/>
                  </a:lnTo>
                  <a:lnTo>
                    <a:pt x="24219" y="56351"/>
                  </a:lnTo>
                  <a:lnTo>
                    <a:pt x="27368" y="56235"/>
                  </a:lnTo>
                  <a:lnTo>
                    <a:pt x="89293" y="36118"/>
                  </a:lnTo>
                  <a:lnTo>
                    <a:pt x="94904" y="26631"/>
                  </a:lnTo>
                  <a:lnTo>
                    <a:pt x="93430" y="17037"/>
                  </a:lnTo>
                  <a:lnTo>
                    <a:pt x="86675" y="9604"/>
                  </a:lnTo>
                  <a:lnTo>
                    <a:pt x="76441" y="6603"/>
                  </a:lnTo>
                  <a:lnTo>
                    <a:pt x="62563" y="5556"/>
                  </a:lnTo>
                  <a:lnTo>
                    <a:pt x="53690" y="3287"/>
                  </a:lnTo>
                  <a:lnTo>
                    <a:pt x="48982" y="1026"/>
                  </a:lnTo>
                  <a:lnTo>
                    <a:pt x="475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67" name="object 121"/>
            <p:cNvSpPr>
              <a:spLocks/>
            </p:cNvSpPr>
            <p:nvPr/>
          </p:nvSpPr>
          <p:spPr bwMode="auto">
            <a:xfrm>
              <a:off x="740422" y="3160975"/>
              <a:ext cx="50165" cy="257175"/>
            </a:xfrm>
            <a:custGeom>
              <a:avLst/>
              <a:gdLst/>
              <a:ahLst/>
              <a:cxnLst>
                <a:cxn ang="0">
                  <a:pos x="16967" y="0"/>
                </a:cxn>
                <a:cxn ang="0">
                  <a:pos x="7443" y="39080"/>
                </a:cxn>
                <a:cxn ang="0">
                  <a:pos x="2501" y="68473"/>
                </a:cxn>
                <a:cxn ang="0">
                  <a:pos x="550" y="102907"/>
                </a:cxn>
                <a:cxn ang="0">
                  <a:pos x="0" y="157111"/>
                </a:cxn>
                <a:cxn ang="0">
                  <a:pos x="7717" y="182171"/>
                </a:cxn>
                <a:cxn ang="0">
                  <a:pos x="24818" y="215484"/>
                </a:cxn>
                <a:cxn ang="0">
                  <a:pos x="41944" y="244601"/>
                </a:cxn>
                <a:cxn ang="0">
                  <a:pos x="49733" y="257073"/>
                </a:cxn>
                <a:cxn ang="0">
                  <a:pos x="37693" y="134696"/>
                </a:cxn>
                <a:cxn ang="0">
                  <a:pos x="16967" y="0"/>
                </a:cxn>
              </a:cxnLst>
              <a:rect l="0" t="0" r="r" b="b"/>
              <a:pathLst>
                <a:path w="50165" h="257175">
                  <a:moveTo>
                    <a:pt x="16967" y="0"/>
                  </a:moveTo>
                  <a:lnTo>
                    <a:pt x="7443" y="39080"/>
                  </a:lnTo>
                  <a:lnTo>
                    <a:pt x="2501" y="68473"/>
                  </a:lnTo>
                  <a:lnTo>
                    <a:pt x="550" y="102907"/>
                  </a:lnTo>
                  <a:lnTo>
                    <a:pt x="0" y="157111"/>
                  </a:lnTo>
                  <a:lnTo>
                    <a:pt x="7717" y="182171"/>
                  </a:lnTo>
                  <a:lnTo>
                    <a:pt x="24818" y="215484"/>
                  </a:lnTo>
                  <a:lnTo>
                    <a:pt x="41944" y="244601"/>
                  </a:lnTo>
                  <a:lnTo>
                    <a:pt x="49733" y="257073"/>
                  </a:lnTo>
                  <a:lnTo>
                    <a:pt x="37693" y="134696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68" name="object 122"/>
            <p:cNvSpPr>
              <a:spLocks/>
            </p:cNvSpPr>
            <p:nvPr/>
          </p:nvSpPr>
          <p:spPr bwMode="auto">
            <a:xfrm>
              <a:off x="741019" y="3160974"/>
              <a:ext cx="49530" cy="257175"/>
            </a:xfrm>
            <a:custGeom>
              <a:avLst/>
              <a:gdLst/>
              <a:ahLst/>
              <a:cxnLst>
                <a:cxn ang="0">
                  <a:pos x="16370" y="0"/>
                </a:cxn>
                <a:cxn ang="0">
                  <a:pos x="8570" y="32044"/>
                </a:cxn>
                <a:cxn ang="0">
                  <a:pos x="4265" y="56424"/>
                </a:cxn>
                <a:cxn ang="0">
                  <a:pos x="1920" y="85469"/>
                </a:cxn>
                <a:cxn ang="0">
                  <a:pos x="0" y="131508"/>
                </a:cxn>
                <a:cxn ang="0">
                  <a:pos x="19683" y="156033"/>
                </a:cxn>
                <a:cxn ang="0">
                  <a:pos x="34240" y="184748"/>
                </a:cxn>
                <a:cxn ang="0">
                  <a:pos x="42571" y="215799"/>
                </a:cxn>
                <a:cxn ang="0">
                  <a:pos x="43573" y="247332"/>
                </a:cxn>
                <a:cxn ang="0">
                  <a:pos x="46913" y="253276"/>
                </a:cxn>
                <a:cxn ang="0">
                  <a:pos x="49136" y="257073"/>
                </a:cxn>
                <a:cxn ang="0">
                  <a:pos x="37096" y="134696"/>
                </a:cxn>
                <a:cxn ang="0">
                  <a:pos x="16370" y="0"/>
                </a:cxn>
              </a:cxnLst>
              <a:rect l="0" t="0" r="r" b="b"/>
              <a:pathLst>
                <a:path w="49529" h="257175">
                  <a:moveTo>
                    <a:pt x="16370" y="0"/>
                  </a:moveTo>
                  <a:lnTo>
                    <a:pt x="8570" y="32044"/>
                  </a:lnTo>
                  <a:lnTo>
                    <a:pt x="4265" y="56424"/>
                  </a:lnTo>
                  <a:lnTo>
                    <a:pt x="1920" y="85469"/>
                  </a:lnTo>
                  <a:lnTo>
                    <a:pt x="0" y="131508"/>
                  </a:lnTo>
                  <a:lnTo>
                    <a:pt x="19683" y="156033"/>
                  </a:lnTo>
                  <a:lnTo>
                    <a:pt x="34240" y="184748"/>
                  </a:lnTo>
                  <a:lnTo>
                    <a:pt x="42571" y="215799"/>
                  </a:lnTo>
                  <a:lnTo>
                    <a:pt x="43573" y="247332"/>
                  </a:lnTo>
                  <a:lnTo>
                    <a:pt x="46913" y="253276"/>
                  </a:lnTo>
                  <a:lnTo>
                    <a:pt x="49136" y="257073"/>
                  </a:lnTo>
                  <a:lnTo>
                    <a:pt x="37096" y="134696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69" name="object 123"/>
            <p:cNvSpPr>
              <a:spLocks/>
            </p:cNvSpPr>
            <p:nvPr/>
          </p:nvSpPr>
          <p:spPr bwMode="auto">
            <a:xfrm>
              <a:off x="736003" y="3160978"/>
              <a:ext cx="125095" cy="738505"/>
            </a:xfrm>
            <a:custGeom>
              <a:avLst/>
              <a:gdLst/>
              <a:ahLst/>
              <a:cxnLst>
                <a:cxn ang="0">
                  <a:pos x="39674" y="122326"/>
                </a:cxn>
                <a:cxn ang="0">
                  <a:pos x="21374" y="0"/>
                </a:cxn>
                <a:cxn ang="0">
                  <a:pos x="13868" y="24599"/>
                </a:cxn>
                <a:cxn ang="0">
                  <a:pos x="9144" y="44005"/>
                </a:cxn>
                <a:cxn ang="0">
                  <a:pos x="5181" y="68300"/>
                </a:cxn>
                <a:cxn ang="0">
                  <a:pos x="0" y="107543"/>
                </a:cxn>
                <a:cxn ang="0">
                  <a:pos x="9766" y="116674"/>
                </a:cxn>
                <a:cxn ang="0">
                  <a:pos x="19685" y="121742"/>
                </a:cxn>
                <a:cxn ang="0">
                  <a:pos x="29692" y="123405"/>
                </a:cxn>
                <a:cxn ang="0">
                  <a:pos x="39674" y="122326"/>
                </a:cxn>
                <a:cxn ang="0">
                  <a:pos x="124841" y="710184"/>
                </a:cxn>
                <a:cxn ang="0">
                  <a:pos x="123380" y="700913"/>
                </a:cxn>
                <a:cxn ang="0">
                  <a:pos x="116687" y="692569"/>
                </a:cxn>
                <a:cxn ang="0">
                  <a:pos x="106807" y="688721"/>
                </a:cxn>
                <a:cxn ang="0">
                  <a:pos x="82257" y="689203"/>
                </a:cxn>
                <a:cxn ang="0">
                  <a:pos x="60960" y="691553"/>
                </a:cxn>
                <a:cxn ang="0">
                  <a:pos x="45935" y="694156"/>
                </a:cxn>
                <a:cxn ang="0">
                  <a:pos x="40259" y="695388"/>
                </a:cxn>
                <a:cxn ang="0">
                  <a:pos x="34810" y="725411"/>
                </a:cxn>
                <a:cxn ang="0">
                  <a:pos x="43497" y="735279"/>
                </a:cxn>
                <a:cxn ang="0">
                  <a:pos x="55181" y="738251"/>
                </a:cxn>
                <a:cxn ang="0">
                  <a:pos x="65430" y="737641"/>
                </a:cxn>
                <a:cxn ang="0">
                  <a:pos x="69837" y="736701"/>
                </a:cxn>
                <a:cxn ang="0">
                  <a:pos x="119075" y="716851"/>
                </a:cxn>
                <a:cxn ang="0">
                  <a:pos x="124841" y="710184"/>
                </a:cxn>
              </a:cxnLst>
              <a:rect l="0" t="0" r="r" b="b"/>
              <a:pathLst>
                <a:path w="125094" h="738504">
                  <a:moveTo>
                    <a:pt x="39674" y="122326"/>
                  </a:moveTo>
                  <a:lnTo>
                    <a:pt x="21374" y="0"/>
                  </a:lnTo>
                  <a:lnTo>
                    <a:pt x="13868" y="24599"/>
                  </a:lnTo>
                  <a:lnTo>
                    <a:pt x="9144" y="44005"/>
                  </a:lnTo>
                  <a:lnTo>
                    <a:pt x="5181" y="68300"/>
                  </a:lnTo>
                  <a:lnTo>
                    <a:pt x="0" y="107543"/>
                  </a:lnTo>
                  <a:lnTo>
                    <a:pt x="9766" y="116674"/>
                  </a:lnTo>
                  <a:lnTo>
                    <a:pt x="19685" y="121742"/>
                  </a:lnTo>
                  <a:lnTo>
                    <a:pt x="29692" y="123405"/>
                  </a:lnTo>
                  <a:lnTo>
                    <a:pt x="39674" y="122326"/>
                  </a:lnTo>
                  <a:close/>
                </a:path>
                <a:path w="125094" h="738504">
                  <a:moveTo>
                    <a:pt x="124841" y="710184"/>
                  </a:moveTo>
                  <a:lnTo>
                    <a:pt x="123380" y="700913"/>
                  </a:lnTo>
                  <a:lnTo>
                    <a:pt x="116687" y="692569"/>
                  </a:lnTo>
                  <a:lnTo>
                    <a:pt x="106807" y="688721"/>
                  </a:lnTo>
                  <a:lnTo>
                    <a:pt x="82257" y="689203"/>
                  </a:lnTo>
                  <a:lnTo>
                    <a:pt x="60960" y="691553"/>
                  </a:lnTo>
                  <a:lnTo>
                    <a:pt x="45935" y="694156"/>
                  </a:lnTo>
                  <a:lnTo>
                    <a:pt x="40259" y="695388"/>
                  </a:lnTo>
                  <a:lnTo>
                    <a:pt x="34810" y="725411"/>
                  </a:lnTo>
                  <a:lnTo>
                    <a:pt x="43497" y="735279"/>
                  </a:lnTo>
                  <a:lnTo>
                    <a:pt x="55181" y="738251"/>
                  </a:lnTo>
                  <a:lnTo>
                    <a:pt x="65430" y="737641"/>
                  </a:lnTo>
                  <a:lnTo>
                    <a:pt x="69837" y="736701"/>
                  </a:lnTo>
                  <a:lnTo>
                    <a:pt x="119075" y="716851"/>
                  </a:lnTo>
                  <a:lnTo>
                    <a:pt x="124841" y="710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0" name="object 124"/>
            <p:cNvSpPr>
              <a:spLocks/>
            </p:cNvSpPr>
            <p:nvPr/>
          </p:nvSpPr>
          <p:spPr bwMode="auto">
            <a:xfrm>
              <a:off x="764608" y="3363593"/>
              <a:ext cx="158750" cy="548640"/>
            </a:xfrm>
            <a:custGeom>
              <a:avLst/>
              <a:gdLst/>
              <a:ahLst/>
              <a:cxnLst>
                <a:cxn ang="0">
                  <a:pos x="6424" y="0"/>
                </a:cxn>
                <a:cxn ang="0">
                  <a:pos x="3031" y="62872"/>
                </a:cxn>
                <a:cxn ang="0">
                  <a:pos x="870" y="98541"/>
                </a:cxn>
                <a:cxn ang="0">
                  <a:pos x="0" y="127785"/>
                </a:cxn>
                <a:cxn ang="0">
                  <a:pos x="1547" y="192659"/>
                </a:cxn>
                <a:cxn ang="0">
                  <a:pos x="5421" y="234258"/>
                </a:cxn>
                <a:cxn ang="0">
                  <a:pos x="10228" y="276629"/>
                </a:cxn>
                <a:cxn ang="0">
                  <a:pos x="16051" y="322795"/>
                </a:cxn>
                <a:cxn ang="0">
                  <a:pos x="12838" y="379780"/>
                </a:cxn>
                <a:cxn ang="0">
                  <a:pos x="11606" y="496849"/>
                </a:cxn>
                <a:cxn ang="0">
                  <a:pos x="15247" y="503716"/>
                </a:cxn>
                <a:cxn ang="0">
                  <a:pos x="18778" y="506925"/>
                </a:cxn>
                <a:cxn ang="0">
                  <a:pos x="24286" y="507302"/>
                </a:cxn>
                <a:cxn ang="0">
                  <a:pos x="33856" y="505675"/>
                </a:cxn>
                <a:cxn ang="0">
                  <a:pos x="68273" y="330034"/>
                </a:cxn>
                <a:cxn ang="0">
                  <a:pos x="71143" y="190868"/>
                </a:cxn>
                <a:cxn ang="0">
                  <a:pos x="98753" y="369722"/>
                </a:cxn>
                <a:cxn ang="0">
                  <a:pos x="95375" y="415086"/>
                </a:cxn>
                <a:cxn ang="0">
                  <a:pos x="103051" y="543754"/>
                </a:cxn>
                <a:cxn ang="0">
                  <a:pos x="105590" y="548093"/>
                </a:cxn>
                <a:cxn ang="0">
                  <a:pos x="112271" y="548108"/>
                </a:cxn>
                <a:cxn ang="0">
                  <a:pos x="125220" y="544804"/>
                </a:cxn>
                <a:cxn ang="0">
                  <a:pos x="138657" y="541096"/>
                </a:cxn>
                <a:cxn ang="0">
                  <a:pos x="143635" y="536067"/>
                </a:cxn>
                <a:cxn ang="0">
                  <a:pos x="158164" y="16903"/>
                </a:cxn>
                <a:cxn ang="0">
                  <a:pos x="132238" y="21302"/>
                </a:cxn>
                <a:cxn ang="0">
                  <a:pos x="84432" y="17138"/>
                </a:cxn>
                <a:cxn ang="0">
                  <a:pos x="35557" y="8631"/>
                </a:cxn>
                <a:cxn ang="0">
                  <a:pos x="6424" y="0"/>
                </a:cxn>
              </a:cxnLst>
              <a:rect l="0" t="0" r="r" b="b"/>
              <a:pathLst>
                <a:path w="158750" h="548639">
                  <a:moveTo>
                    <a:pt x="6424" y="0"/>
                  </a:moveTo>
                  <a:lnTo>
                    <a:pt x="3031" y="62872"/>
                  </a:lnTo>
                  <a:lnTo>
                    <a:pt x="870" y="98541"/>
                  </a:lnTo>
                  <a:lnTo>
                    <a:pt x="0" y="127785"/>
                  </a:lnTo>
                  <a:lnTo>
                    <a:pt x="1547" y="192659"/>
                  </a:lnTo>
                  <a:lnTo>
                    <a:pt x="5421" y="234258"/>
                  </a:lnTo>
                  <a:lnTo>
                    <a:pt x="10228" y="276629"/>
                  </a:lnTo>
                  <a:lnTo>
                    <a:pt x="16051" y="322795"/>
                  </a:lnTo>
                  <a:lnTo>
                    <a:pt x="12838" y="379780"/>
                  </a:lnTo>
                  <a:lnTo>
                    <a:pt x="11606" y="496849"/>
                  </a:lnTo>
                  <a:lnTo>
                    <a:pt x="15247" y="503716"/>
                  </a:lnTo>
                  <a:lnTo>
                    <a:pt x="18778" y="506925"/>
                  </a:lnTo>
                  <a:lnTo>
                    <a:pt x="24286" y="507302"/>
                  </a:lnTo>
                  <a:lnTo>
                    <a:pt x="33856" y="505675"/>
                  </a:lnTo>
                  <a:lnTo>
                    <a:pt x="68273" y="330034"/>
                  </a:lnTo>
                  <a:lnTo>
                    <a:pt x="71143" y="190868"/>
                  </a:lnTo>
                  <a:lnTo>
                    <a:pt x="98753" y="369722"/>
                  </a:lnTo>
                  <a:lnTo>
                    <a:pt x="95375" y="415086"/>
                  </a:lnTo>
                  <a:lnTo>
                    <a:pt x="103051" y="543754"/>
                  </a:lnTo>
                  <a:lnTo>
                    <a:pt x="105590" y="548093"/>
                  </a:lnTo>
                  <a:lnTo>
                    <a:pt x="112271" y="548108"/>
                  </a:lnTo>
                  <a:lnTo>
                    <a:pt x="125220" y="544804"/>
                  </a:lnTo>
                  <a:lnTo>
                    <a:pt x="138657" y="541096"/>
                  </a:lnTo>
                  <a:lnTo>
                    <a:pt x="143635" y="536067"/>
                  </a:lnTo>
                  <a:lnTo>
                    <a:pt x="158164" y="16903"/>
                  </a:lnTo>
                  <a:lnTo>
                    <a:pt x="132238" y="21302"/>
                  </a:lnTo>
                  <a:lnTo>
                    <a:pt x="84432" y="17138"/>
                  </a:lnTo>
                  <a:lnTo>
                    <a:pt x="35557" y="8631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1" name="object 125"/>
            <p:cNvSpPr>
              <a:spLocks/>
            </p:cNvSpPr>
            <p:nvPr/>
          </p:nvSpPr>
          <p:spPr bwMode="auto">
            <a:xfrm>
              <a:off x="764608" y="3363593"/>
              <a:ext cx="158750" cy="536575"/>
            </a:xfrm>
            <a:custGeom>
              <a:avLst/>
              <a:gdLst/>
              <a:ahLst/>
              <a:cxnLst>
                <a:cxn ang="0">
                  <a:pos x="6424" y="0"/>
                </a:cxn>
                <a:cxn ang="0">
                  <a:pos x="3031" y="62872"/>
                </a:cxn>
                <a:cxn ang="0">
                  <a:pos x="870" y="98541"/>
                </a:cxn>
                <a:cxn ang="0">
                  <a:pos x="0" y="127785"/>
                </a:cxn>
                <a:cxn ang="0">
                  <a:pos x="55" y="160199"/>
                </a:cxn>
                <a:cxn ang="0">
                  <a:pos x="1547" y="192659"/>
                </a:cxn>
                <a:cxn ang="0">
                  <a:pos x="11225" y="318452"/>
                </a:cxn>
                <a:cxn ang="0">
                  <a:pos x="4430" y="472719"/>
                </a:cxn>
                <a:cxn ang="0">
                  <a:pos x="12499" y="484961"/>
                </a:cxn>
                <a:cxn ang="0">
                  <a:pos x="18305" y="490928"/>
                </a:cxn>
                <a:cxn ang="0">
                  <a:pos x="24654" y="492318"/>
                </a:cxn>
                <a:cxn ang="0">
                  <a:pos x="34351" y="490829"/>
                </a:cxn>
                <a:cxn ang="0">
                  <a:pos x="68273" y="330034"/>
                </a:cxn>
                <a:cxn ang="0">
                  <a:pos x="71143" y="190868"/>
                </a:cxn>
                <a:cxn ang="0">
                  <a:pos x="89127" y="367220"/>
                </a:cxn>
                <a:cxn ang="0">
                  <a:pos x="93610" y="530059"/>
                </a:cxn>
                <a:cxn ang="0">
                  <a:pos x="96544" y="534427"/>
                </a:cxn>
                <a:cxn ang="0">
                  <a:pos x="100320" y="536044"/>
                </a:cxn>
                <a:cxn ang="0">
                  <a:pos x="107456" y="535056"/>
                </a:cxn>
                <a:cxn ang="0">
                  <a:pos x="146384" y="516739"/>
                </a:cxn>
                <a:cxn ang="0">
                  <a:pos x="158164" y="16903"/>
                </a:cxn>
                <a:cxn ang="0">
                  <a:pos x="132238" y="21302"/>
                </a:cxn>
                <a:cxn ang="0">
                  <a:pos x="84432" y="17138"/>
                </a:cxn>
                <a:cxn ang="0">
                  <a:pos x="35557" y="8631"/>
                </a:cxn>
                <a:cxn ang="0">
                  <a:pos x="6424" y="0"/>
                </a:cxn>
              </a:cxnLst>
              <a:rect l="0" t="0" r="r" b="b"/>
              <a:pathLst>
                <a:path w="158750" h="536575">
                  <a:moveTo>
                    <a:pt x="6424" y="0"/>
                  </a:moveTo>
                  <a:lnTo>
                    <a:pt x="3031" y="62872"/>
                  </a:lnTo>
                  <a:lnTo>
                    <a:pt x="870" y="98541"/>
                  </a:lnTo>
                  <a:lnTo>
                    <a:pt x="0" y="127785"/>
                  </a:lnTo>
                  <a:lnTo>
                    <a:pt x="55" y="160199"/>
                  </a:lnTo>
                  <a:lnTo>
                    <a:pt x="1547" y="192659"/>
                  </a:lnTo>
                  <a:lnTo>
                    <a:pt x="11225" y="318452"/>
                  </a:lnTo>
                  <a:lnTo>
                    <a:pt x="4430" y="472719"/>
                  </a:lnTo>
                  <a:lnTo>
                    <a:pt x="12499" y="484961"/>
                  </a:lnTo>
                  <a:lnTo>
                    <a:pt x="18305" y="490928"/>
                  </a:lnTo>
                  <a:lnTo>
                    <a:pt x="24654" y="492318"/>
                  </a:lnTo>
                  <a:lnTo>
                    <a:pt x="34351" y="490829"/>
                  </a:lnTo>
                  <a:lnTo>
                    <a:pt x="68273" y="330034"/>
                  </a:lnTo>
                  <a:lnTo>
                    <a:pt x="71143" y="190868"/>
                  </a:lnTo>
                  <a:lnTo>
                    <a:pt x="89127" y="367220"/>
                  </a:lnTo>
                  <a:lnTo>
                    <a:pt x="93610" y="530059"/>
                  </a:lnTo>
                  <a:lnTo>
                    <a:pt x="96544" y="534427"/>
                  </a:lnTo>
                  <a:lnTo>
                    <a:pt x="100320" y="536044"/>
                  </a:lnTo>
                  <a:lnTo>
                    <a:pt x="107456" y="535056"/>
                  </a:lnTo>
                  <a:lnTo>
                    <a:pt x="146384" y="516739"/>
                  </a:lnTo>
                  <a:lnTo>
                    <a:pt x="158164" y="16903"/>
                  </a:lnTo>
                  <a:lnTo>
                    <a:pt x="132238" y="21302"/>
                  </a:lnTo>
                  <a:lnTo>
                    <a:pt x="84432" y="17138"/>
                  </a:lnTo>
                  <a:lnTo>
                    <a:pt x="35557" y="8631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rgbClr val="0172B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2" name="object 126"/>
            <p:cNvSpPr>
              <a:spLocks/>
            </p:cNvSpPr>
            <p:nvPr/>
          </p:nvSpPr>
          <p:spPr bwMode="auto">
            <a:xfrm>
              <a:off x="766216" y="3363594"/>
              <a:ext cx="156845" cy="520700"/>
            </a:xfrm>
            <a:custGeom>
              <a:avLst/>
              <a:gdLst/>
              <a:ahLst/>
              <a:cxnLst>
                <a:cxn ang="0">
                  <a:pos x="69532" y="190868"/>
                </a:cxn>
                <a:cxn ang="0">
                  <a:pos x="65951" y="186182"/>
                </a:cxn>
                <a:cxn ang="0">
                  <a:pos x="65836" y="187667"/>
                </a:cxn>
                <a:cxn ang="0">
                  <a:pos x="56527" y="279844"/>
                </a:cxn>
                <a:cxn ang="0">
                  <a:pos x="45504" y="351180"/>
                </a:cxn>
                <a:cxn ang="0">
                  <a:pos x="33985" y="404279"/>
                </a:cxn>
                <a:cxn ang="0">
                  <a:pos x="23190" y="441718"/>
                </a:cxn>
                <a:cxn ang="0">
                  <a:pos x="8661" y="479996"/>
                </a:cxn>
                <a:cxn ang="0">
                  <a:pos x="13347" y="484416"/>
                </a:cxn>
                <a:cxn ang="0">
                  <a:pos x="19062" y="488315"/>
                </a:cxn>
                <a:cxn ang="0">
                  <a:pos x="25590" y="490766"/>
                </a:cxn>
                <a:cxn ang="0">
                  <a:pos x="32727" y="490842"/>
                </a:cxn>
                <a:cxn ang="0">
                  <a:pos x="40424" y="487540"/>
                </a:cxn>
                <a:cxn ang="0">
                  <a:pos x="48412" y="481266"/>
                </a:cxn>
                <a:cxn ang="0">
                  <a:pos x="54762" y="473532"/>
                </a:cxn>
                <a:cxn ang="0">
                  <a:pos x="57543" y="465797"/>
                </a:cxn>
                <a:cxn ang="0">
                  <a:pos x="66662" y="330034"/>
                </a:cxn>
                <a:cxn ang="0">
                  <a:pos x="69532" y="190868"/>
                </a:cxn>
                <a:cxn ang="0">
                  <a:pos x="156552" y="16903"/>
                </a:cxn>
                <a:cxn ang="0">
                  <a:pos x="130632" y="21310"/>
                </a:cxn>
                <a:cxn ang="0">
                  <a:pos x="82816" y="17145"/>
                </a:cxn>
                <a:cxn ang="0">
                  <a:pos x="33947" y="8636"/>
                </a:cxn>
                <a:cxn ang="0">
                  <a:pos x="4813" y="0"/>
                </a:cxn>
                <a:cxn ang="0">
                  <a:pos x="1409" y="62877"/>
                </a:cxn>
                <a:cxn ang="0">
                  <a:pos x="127" y="83896"/>
                </a:cxn>
                <a:cxn ang="0">
                  <a:pos x="0" y="104292"/>
                </a:cxn>
                <a:cxn ang="0">
                  <a:pos x="228" y="115951"/>
                </a:cxn>
                <a:cxn ang="0">
                  <a:pos x="6324" y="115519"/>
                </a:cxn>
                <a:cxn ang="0">
                  <a:pos x="12852" y="116205"/>
                </a:cxn>
                <a:cxn ang="0">
                  <a:pos x="63525" y="140627"/>
                </a:cxn>
                <a:cxn ang="0">
                  <a:pos x="94602" y="175120"/>
                </a:cxn>
                <a:cxn ang="0">
                  <a:pos x="115125" y="220306"/>
                </a:cxn>
                <a:cxn ang="0">
                  <a:pos x="127228" y="274637"/>
                </a:cxn>
                <a:cxn ang="0">
                  <a:pos x="133502" y="322008"/>
                </a:cxn>
                <a:cxn ang="0">
                  <a:pos x="138480" y="371462"/>
                </a:cxn>
                <a:cxn ang="0">
                  <a:pos x="141668" y="421843"/>
                </a:cxn>
                <a:cxn ang="0">
                  <a:pos x="142570" y="471944"/>
                </a:cxn>
                <a:cxn ang="0">
                  <a:pos x="140677" y="520611"/>
                </a:cxn>
                <a:cxn ang="0">
                  <a:pos x="144665" y="517385"/>
                </a:cxn>
                <a:cxn ang="0">
                  <a:pos x="147370" y="513981"/>
                </a:cxn>
                <a:cxn ang="0">
                  <a:pos x="156552" y="16903"/>
                </a:cxn>
              </a:cxnLst>
              <a:rect l="0" t="0" r="r" b="b"/>
              <a:pathLst>
                <a:path w="156844" h="520700">
                  <a:moveTo>
                    <a:pt x="69532" y="190868"/>
                  </a:moveTo>
                  <a:lnTo>
                    <a:pt x="65951" y="186182"/>
                  </a:lnTo>
                  <a:lnTo>
                    <a:pt x="65836" y="187667"/>
                  </a:lnTo>
                  <a:lnTo>
                    <a:pt x="56527" y="279844"/>
                  </a:lnTo>
                  <a:lnTo>
                    <a:pt x="45504" y="351180"/>
                  </a:lnTo>
                  <a:lnTo>
                    <a:pt x="33985" y="404279"/>
                  </a:lnTo>
                  <a:lnTo>
                    <a:pt x="23190" y="441718"/>
                  </a:lnTo>
                  <a:lnTo>
                    <a:pt x="8661" y="479996"/>
                  </a:lnTo>
                  <a:lnTo>
                    <a:pt x="13347" y="484416"/>
                  </a:lnTo>
                  <a:lnTo>
                    <a:pt x="19062" y="488315"/>
                  </a:lnTo>
                  <a:lnTo>
                    <a:pt x="25590" y="490766"/>
                  </a:lnTo>
                  <a:lnTo>
                    <a:pt x="32727" y="490842"/>
                  </a:lnTo>
                  <a:lnTo>
                    <a:pt x="40424" y="487540"/>
                  </a:lnTo>
                  <a:lnTo>
                    <a:pt x="48412" y="481266"/>
                  </a:lnTo>
                  <a:lnTo>
                    <a:pt x="54762" y="473532"/>
                  </a:lnTo>
                  <a:lnTo>
                    <a:pt x="57543" y="465797"/>
                  </a:lnTo>
                  <a:lnTo>
                    <a:pt x="66662" y="330034"/>
                  </a:lnTo>
                  <a:lnTo>
                    <a:pt x="69532" y="190868"/>
                  </a:lnTo>
                  <a:close/>
                </a:path>
                <a:path w="156844" h="520700">
                  <a:moveTo>
                    <a:pt x="156552" y="16903"/>
                  </a:moveTo>
                  <a:lnTo>
                    <a:pt x="130632" y="21310"/>
                  </a:lnTo>
                  <a:lnTo>
                    <a:pt x="82816" y="17145"/>
                  </a:lnTo>
                  <a:lnTo>
                    <a:pt x="33947" y="8636"/>
                  </a:lnTo>
                  <a:lnTo>
                    <a:pt x="4813" y="0"/>
                  </a:lnTo>
                  <a:lnTo>
                    <a:pt x="1409" y="62877"/>
                  </a:lnTo>
                  <a:lnTo>
                    <a:pt x="127" y="83896"/>
                  </a:lnTo>
                  <a:lnTo>
                    <a:pt x="0" y="104292"/>
                  </a:lnTo>
                  <a:lnTo>
                    <a:pt x="228" y="115951"/>
                  </a:lnTo>
                  <a:lnTo>
                    <a:pt x="6324" y="115519"/>
                  </a:lnTo>
                  <a:lnTo>
                    <a:pt x="12852" y="116205"/>
                  </a:lnTo>
                  <a:lnTo>
                    <a:pt x="63525" y="140627"/>
                  </a:lnTo>
                  <a:lnTo>
                    <a:pt x="94602" y="175120"/>
                  </a:lnTo>
                  <a:lnTo>
                    <a:pt x="115125" y="220306"/>
                  </a:lnTo>
                  <a:lnTo>
                    <a:pt x="127228" y="274637"/>
                  </a:lnTo>
                  <a:lnTo>
                    <a:pt x="133502" y="322008"/>
                  </a:lnTo>
                  <a:lnTo>
                    <a:pt x="138480" y="371462"/>
                  </a:lnTo>
                  <a:lnTo>
                    <a:pt x="141668" y="421843"/>
                  </a:lnTo>
                  <a:lnTo>
                    <a:pt x="142570" y="471944"/>
                  </a:lnTo>
                  <a:lnTo>
                    <a:pt x="140677" y="520611"/>
                  </a:lnTo>
                  <a:lnTo>
                    <a:pt x="144665" y="517385"/>
                  </a:lnTo>
                  <a:lnTo>
                    <a:pt x="147370" y="513981"/>
                  </a:lnTo>
                  <a:lnTo>
                    <a:pt x="156552" y="16903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3" name="object 127"/>
            <p:cNvSpPr>
              <a:spLocks/>
            </p:cNvSpPr>
            <p:nvPr/>
          </p:nvSpPr>
          <p:spPr bwMode="auto">
            <a:xfrm>
              <a:off x="756346" y="3130791"/>
              <a:ext cx="168910" cy="348615"/>
            </a:xfrm>
            <a:custGeom>
              <a:avLst/>
              <a:gdLst/>
              <a:ahLst/>
              <a:cxnLst>
                <a:cxn ang="0">
                  <a:pos x="38613" y="0"/>
                </a:cxn>
                <a:cxn ang="0">
                  <a:pos x="4055" y="17412"/>
                </a:cxn>
                <a:cxn ang="0">
                  <a:pos x="0" y="68872"/>
                </a:cxn>
                <a:cxn ang="0">
                  <a:pos x="3785" y="119281"/>
                </a:cxn>
                <a:cxn ang="0">
                  <a:pos x="8715" y="169047"/>
                </a:cxn>
                <a:cxn ang="0">
                  <a:pos x="11663" y="201371"/>
                </a:cxn>
                <a:cxn ang="0">
                  <a:pos x="11506" y="231075"/>
                </a:cxn>
                <a:cxn ang="0">
                  <a:pos x="9960" y="273021"/>
                </a:cxn>
                <a:cxn ang="0">
                  <a:pos x="7333" y="326669"/>
                </a:cxn>
                <a:cxn ang="0">
                  <a:pos x="41101" y="339141"/>
                </a:cxn>
                <a:cxn ang="0">
                  <a:pos x="62503" y="345535"/>
                </a:cxn>
                <a:cxn ang="0">
                  <a:pos x="80669" y="347861"/>
                </a:cxn>
                <a:cxn ang="0">
                  <a:pos x="104729" y="348132"/>
                </a:cxn>
                <a:cxn ang="0">
                  <a:pos x="129172" y="346325"/>
                </a:cxn>
                <a:cxn ang="0">
                  <a:pos x="149341" y="342449"/>
                </a:cxn>
                <a:cxn ang="0">
                  <a:pos x="163047" y="338591"/>
                </a:cxn>
                <a:cxn ang="0">
                  <a:pos x="168102" y="336842"/>
                </a:cxn>
                <a:cxn ang="0">
                  <a:pos x="168813" y="276567"/>
                </a:cxn>
                <a:cxn ang="0">
                  <a:pos x="156939" y="42697"/>
                </a:cxn>
                <a:cxn ang="0">
                  <a:pos x="126053" y="7557"/>
                </a:cxn>
                <a:cxn ang="0">
                  <a:pos x="71563" y="1296"/>
                </a:cxn>
                <a:cxn ang="0">
                  <a:pos x="53986" y="295"/>
                </a:cxn>
                <a:cxn ang="0">
                  <a:pos x="38613" y="0"/>
                </a:cxn>
              </a:cxnLst>
              <a:rect l="0" t="0" r="r" b="b"/>
              <a:pathLst>
                <a:path w="168909" h="348614">
                  <a:moveTo>
                    <a:pt x="38613" y="0"/>
                  </a:moveTo>
                  <a:lnTo>
                    <a:pt x="4055" y="17412"/>
                  </a:lnTo>
                  <a:lnTo>
                    <a:pt x="0" y="68872"/>
                  </a:lnTo>
                  <a:lnTo>
                    <a:pt x="3785" y="119281"/>
                  </a:lnTo>
                  <a:lnTo>
                    <a:pt x="8715" y="169047"/>
                  </a:lnTo>
                  <a:lnTo>
                    <a:pt x="11663" y="201371"/>
                  </a:lnTo>
                  <a:lnTo>
                    <a:pt x="11506" y="231075"/>
                  </a:lnTo>
                  <a:lnTo>
                    <a:pt x="9960" y="273021"/>
                  </a:lnTo>
                  <a:lnTo>
                    <a:pt x="7333" y="326669"/>
                  </a:lnTo>
                  <a:lnTo>
                    <a:pt x="41101" y="339141"/>
                  </a:lnTo>
                  <a:lnTo>
                    <a:pt x="62503" y="345535"/>
                  </a:lnTo>
                  <a:lnTo>
                    <a:pt x="80669" y="347861"/>
                  </a:lnTo>
                  <a:lnTo>
                    <a:pt x="104729" y="348132"/>
                  </a:lnTo>
                  <a:lnTo>
                    <a:pt x="129172" y="346325"/>
                  </a:lnTo>
                  <a:lnTo>
                    <a:pt x="149341" y="342449"/>
                  </a:lnTo>
                  <a:lnTo>
                    <a:pt x="163047" y="338591"/>
                  </a:lnTo>
                  <a:lnTo>
                    <a:pt x="168102" y="336842"/>
                  </a:lnTo>
                  <a:lnTo>
                    <a:pt x="168813" y="276567"/>
                  </a:lnTo>
                  <a:lnTo>
                    <a:pt x="156939" y="42697"/>
                  </a:lnTo>
                  <a:lnTo>
                    <a:pt x="126053" y="7557"/>
                  </a:lnTo>
                  <a:lnTo>
                    <a:pt x="71563" y="1296"/>
                  </a:lnTo>
                  <a:lnTo>
                    <a:pt x="53986" y="295"/>
                  </a:lnTo>
                  <a:lnTo>
                    <a:pt x="386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4" name="object 128"/>
            <p:cNvSpPr>
              <a:spLocks/>
            </p:cNvSpPr>
            <p:nvPr/>
          </p:nvSpPr>
          <p:spPr bwMode="auto">
            <a:xfrm>
              <a:off x="872660" y="3180740"/>
              <a:ext cx="52705" cy="297815"/>
            </a:xfrm>
            <a:custGeom>
              <a:avLst/>
              <a:gdLst/>
              <a:ahLst/>
              <a:cxnLst>
                <a:cxn ang="0">
                  <a:pos x="41008" y="0"/>
                </a:cxn>
                <a:cxn ang="0">
                  <a:pos x="27186" y="48468"/>
                </a:cxn>
                <a:cxn ang="0">
                  <a:pos x="22847" y="74117"/>
                </a:cxn>
                <a:cxn ang="0">
                  <a:pos x="20777" y="80657"/>
                </a:cxn>
                <a:cxn ang="0">
                  <a:pos x="18021" y="86245"/>
                </a:cxn>
                <a:cxn ang="0">
                  <a:pos x="21274" y="108875"/>
                </a:cxn>
                <a:cxn ang="0">
                  <a:pos x="22523" y="120276"/>
                </a:cxn>
                <a:cxn ang="0">
                  <a:pos x="23507" y="131724"/>
                </a:cxn>
                <a:cxn ang="0">
                  <a:pos x="26162" y="171334"/>
                </a:cxn>
                <a:cxn ang="0">
                  <a:pos x="26360" y="213231"/>
                </a:cxn>
                <a:cxn ang="0">
                  <a:pos x="20712" y="253859"/>
                </a:cxn>
                <a:cxn ang="0">
                  <a:pos x="5829" y="289661"/>
                </a:cxn>
                <a:cxn ang="0">
                  <a:pos x="4025" y="292480"/>
                </a:cxn>
                <a:cxn ang="0">
                  <a:pos x="0" y="297573"/>
                </a:cxn>
                <a:cxn ang="0">
                  <a:pos x="20377" y="295009"/>
                </a:cxn>
                <a:cxn ang="0">
                  <a:pos x="36815" y="291387"/>
                </a:cxn>
                <a:cxn ang="0">
                  <a:pos x="47793" y="288152"/>
                </a:cxn>
                <a:cxn ang="0">
                  <a:pos x="51790" y="286753"/>
                </a:cxn>
                <a:cxn ang="0">
                  <a:pos x="52501" y="226466"/>
                </a:cxn>
                <a:cxn ang="0">
                  <a:pos x="41008" y="0"/>
                </a:cxn>
              </a:cxnLst>
              <a:rect l="0" t="0" r="r" b="b"/>
              <a:pathLst>
                <a:path w="52705" h="297814">
                  <a:moveTo>
                    <a:pt x="41008" y="0"/>
                  </a:moveTo>
                  <a:lnTo>
                    <a:pt x="27186" y="48468"/>
                  </a:lnTo>
                  <a:lnTo>
                    <a:pt x="22847" y="74117"/>
                  </a:lnTo>
                  <a:lnTo>
                    <a:pt x="20777" y="80657"/>
                  </a:lnTo>
                  <a:lnTo>
                    <a:pt x="18021" y="86245"/>
                  </a:lnTo>
                  <a:lnTo>
                    <a:pt x="21274" y="108875"/>
                  </a:lnTo>
                  <a:lnTo>
                    <a:pt x="22523" y="120276"/>
                  </a:lnTo>
                  <a:lnTo>
                    <a:pt x="23507" y="131724"/>
                  </a:lnTo>
                  <a:lnTo>
                    <a:pt x="26162" y="171334"/>
                  </a:lnTo>
                  <a:lnTo>
                    <a:pt x="26360" y="213231"/>
                  </a:lnTo>
                  <a:lnTo>
                    <a:pt x="20712" y="253859"/>
                  </a:lnTo>
                  <a:lnTo>
                    <a:pt x="5829" y="289661"/>
                  </a:lnTo>
                  <a:lnTo>
                    <a:pt x="4025" y="292480"/>
                  </a:lnTo>
                  <a:lnTo>
                    <a:pt x="0" y="297573"/>
                  </a:lnTo>
                  <a:lnTo>
                    <a:pt x="20377" y="295009"/>
                  </a:lnTo>
                  <a:lnTo>
                    <a:pt x="36815" y="291387"/>
                  </a:lnTo>
                  <a:lnTo>
                    <a:pt x="47793" y="288152"/>
                  </a:lnTo>
                  <a:lnTo>
                    <a:pt x="51790" y="286753"/>
                  </a:lnTo>
                  <a:lnTo>
                    <a:pt x="52501" y="226466"/>
                  </a:lnTo>
                  <a:lnTo>
                    <a:pt x="41008" y="0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5" name="object 129"/>
            <p:cNvSpPr>
              <a:spLocks/>
            </p:cNvSpPr>
            <p:nvPr/>
          </p:nvSpPr>
          <p:spPr bwMode="auto">
            <a:xfrm>
              <a:off x="866527" y="3142080"/>
              <a:ext cx="115570" cy="402590"/>
            </a:xfrm>
            <a:custGeom>
              <a:avLst/>
              <a:gdLst/>
              <a:ahLst/>
              <a:cxnLst>
                <a:cxn ang="0">
                  <a:pos x="19442" y="0"/>
                </a:cxn>
                <a:cxn ang="0">
                  <a:pos x="3023" y="5482"/>
                </a:cxn>
                <a:cxn ang="0">
                  <a:pos x="0" y="31945"/>
                </a:cxn>
                <a:cxn ang="0">
                  <a:pos x="3341" y="61177"/>
                </a:cxn>
                <a:cxn ang="0">
                  <a:pos x="6018" y="74968"/>
                </a:cxn>
                <a:cxn ang="0">
                  <a:pos x="28941" y="200507"/>
                </a:cxn>
                <a:cxn ang="0">
                  <a:pos x="82002" y="321157"/>
                </a:cxn>
                <a:cxn ang="0">
                  <a:pos x="79442" y="333791"/>
                </a:cxn>
                <a:cxn ang="0">
                  <a:pos x="79100" y="342504"/>
                </a:cxn>
                <a:cxn ang="0">
                  <a:pos x="81434" y="351348"/>
                </a:cxn>
                <a:cxn ang="0">
                  <a:pos x="86904" y="364375"/>
                </a:cxn>
                <a:cxn ang="0">
                  <a:pos x="88746" y="385610"/>
                </a:cxn>
                <a:cxn ang="0">
                  <a:pos x="84732" y="396214"/>
                </a:cxn>
                <a:cxn ang="0">
                  <a:pos x="84885" y="401002"/>
                </a:cxn>
                <a:cxn ang="0">
                  <a:pos x="95362" y="402031"/>
                </a:cxn>
                <a:cxn ang="0">
                  <a:pos x="93495" y="401167"/>
                </a:cxn>
                <a:cxn ang="0">
                  <a:pos x="112075" y="383324"/>
                </a:cxn>
                <a:cxn ang="0">
                  <a:pos x="115416" y="351713"/>
                </a:cxn>
                <a:cxn ang="0">
                  <a:pos x="106602" y="318693"/>
                </a:cxn>
                <a:cxn ang="0">
                  <a:pos x="73226" y="190931"/>
                </a:cxn>
                <a:cxn ang="0">
                  <a:pos x="62609" y="48336"/>
                </a:cxn>
                <a:cxn ang="0">
                  <a:pos x="56562" y="28614"/>
                </a:cxn>
                <a:cxn ang="0">
                  <a:pos x="50050" y="17005"/>
                </a:cxn>
                <a:cxn ang="0">
                  <a:pos x="39026" y="8977"/>
                </a:cxn>
                <a:cxn ang="0">
                  <a:pos x="19442" y="0"/>
                </a:cxn>
              </a:cxnLst>
              <a:rect l="0" t="0" r="r" b="b"/>
              <a:pathLst>
                <a:path w="115569" h="402589">
                  <a:moveTo>
                    <a:pt x="19442" y="0"/>
                  </a:moveTo>
                  <a:lnTo>
                    <a:pt x="3023" y="5482"/>
                  </a:lnTo>
                  <a:lnTo>
                    <a:pt x="0" y="31945"/>
                  </a:lnTo>
                  <a:lnTo>
                    <a:pt x="3341" y="61177"/>
                  </a:lnTo>
                  <a:lnTo>
                    <a:pt x="6018" y="74968"/>
                  </a:lnTo>
                  <a:lnTo>
                    <a:pt x="28941" y="200507"/>
                  </a:lnTo>
                  <a:lnTo>
                    <a:pt x="82002" y="321157"/>
                  </a:lnTo>
                  <a:lnTo>
                    <a:pt x="79442" y="333791"/>
                  </a:lnTo>
                  <a:lnTo>
                    <a:pt x="79100" y="342504"/>
                  </a:lnTo>
                  <a:lnTo>
                    <a:pt x="81434" y="351348"/>
                  </a:lnTo>
                  <a:lnTo>
                    <a:pt x="86904" y="364375"/>
                  </a:lnTo>
                  <a:lnTo>
                    <a:pt x="88746" y="385610"/>
                  </a:lnTo>
                  <a:lnTo>
                    <a:pt x="84732" y="396214"/>
                  </a:lnTo>
                  <a:lnTo>
                    <a:pt x="84885" y="401002"/>
                  </a:lnTo>
                  <a:lnTo>
                    <a:pt x="95362" y="402031"/>
                  </a:lnTo>
                  <a:lnTo>
                    <a:pt x="93495" y="401167"/>
                  </a:lnTo>
                  <a:lnTo>
                    <a:pt x="112075" y="383324"/>
                  </a:lnTo>
                  <a:lnTo>
                    <a:pt x="115416" y="351713"/>
                  </a:lnTo>
                  <a:lnTo>
                    <a:pt x="106602" y="318693"/>
                  </a:lnTo>
                  <a:lnTo>
                    <a:pt x="73226" y="190931"/>
                  </a:lnTo>
                  <a:lnTo>
                    <a:pt x="62609" y="48336"/>
                  </a:lnTo>
                  <a:lnTo>
                    <a:pt x="56562" y="28614"/>
                  </a:lnTo>
                  <a:lnTo>
                    <a:pt x="50050" y="17005"/>
                  </a:lnTo>
                  <a:lnTo>
                    <a:pt x="39026" y="8977"/>
                  </a:lnTo>
                  <a:lnTo>
                    <a:pt x="19442" y="0"/>
                  </a:lnTo>
                  <a:close/>
                </a:path>
              </a:pathLst>
            </a:custGeom>
            <a:solidFill>
              <a:srgbClr val="FABB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76" name="object 130"/>
            <p:cNvSpPr>
              <a:spLocks/>
            </p:cNvSpPr>
            <p:nvPr/>
          </p:nvSpPr>
          <p:spPr bwMode="auto">
            <a:xfrm>
              <a:off x="866521" y="3142081"/>
              <a:ext cx="115570" cy="382270"/>
            </a:xfrm>
            <a:custGeom>
              <a:avLst/>
              <a:gdLst/>
              <a:ahLst/>
              <a:cxnLst>
                <a:cxn ang="0">
                  <a:pos x="100253" y="294386"/>
                </a:cxn>
                <a:cxn ang="0">
                  <a:pos x="73228" y="190931"/>
                </a:cxn>
                <a:cxn ang="0">
                  <a:pos x="62611" y="48336"/>
                </a:cxn>
                <a:cxn ang="0">
                  <a:pos x="56565" y="28625"/>
                </a:cxn>
                <a:cxn ang="0">
                  <a:pos x="50050" y="17018"/>
                </a:cxn>
                <a:cxn ang="0">
                  <a:pos x="39027" y="8991"/>
                </a:cxn>
                <a:cxn ang="0">
                  <a:pos x="19443" y="0"/>
                </a:cxn>
                <a:cxn ang="0">
                  <a:pos x="3022" y="5486"/>
                </a:cxn>
                <a:cxn ang="0">
                  <a:pos x="0" y="31953"/>
                </a:cxn>
                <a:cxn ang="0">
                  <a:pos x="3340" y="61188"/>
                </a:cxn>
                <a:cxn ang="0">
                  <a:pos x="6019" y="74980"/>
                </a:cxn>
                <a:cxn ang="0">
                  <a:pos x="19519" y="148882"/>
                </a:cxn>
                <a:cxn ang="0">
                  <a:pos x="61048" y="203657"/>
                </a:cxn>
                <a:cxn ang="0">
                  <a:pos x="89839" y="263029"/>
                </a:cxn>
                <a:cxn ang="0">
                  <a:pos x="100253" y="294386"/>
                </a:cxn>
                <a:cxn ang="0">
                  <a:pos x="115417" y="351701"/>
                </a:cxn>
                <a:cxn ang="0">
                  <a:pos x="101739" y="300101"/>
                </a:cxn>
                <a:cxn ang="0">
                  <a:pos x="104267" y="310921"/>
                </a:cxn>
                <a:cxn ang="0">
                  <a:pos x="106476" y="322122"/>
                </a:cxn>
                <a:cxn ang="0">
                  <a:pos x="111366" y="364058"/>
                </a:cxn>
                <a:cxn ang="0">
                  <a:pos x="112217" y="381939"/>
                </a:cxn>
                <a:cxn ang="0">
                  <a:pos x="115417" y="351701"/>
                </a:cxn>
              </a:cxnLst>
              <a:rect l="0" t="0" r="r" b="b"/>
              <a:pathLst>
                <a:path w="115569" h="382270">
                  <a:moveTo>
                    <a:pt x="100253" y="294386"/>
                  </a:moveTo>
                  <a:lnTo>
                    <a:pt x="73228" y="190931"/>
                  </a:lnTo>
                  <a:lnTo>
                    <a:pt x="62611" y="48336"/>
                  </a:lnTo>
                  <a:lnTo>
                    <a:pt x="56565" y="28625"/>
                  </a:lnTo>
                  <a:lnTo>
                    <a:pt x="50050" y="17018"/>
                  </a:lnTo>
                  <a:lnTo>
                    <a:pt x="39027" y="8991"/>
                  </a:lnTo>
                  <a:lnTo>
                    <a:pt x="19443" y="0"/>
                  </a:lnTo>
                  <a:lnTo>
                    <a:pt x="3022" y="5486"/>
                  </a:lnTo>
                  <a:lnTo>
                    <a:pt x="0" y="31953"/>
                  </a:lnTo>
                  <a:lnTo>
                    <a:pt x="3340" y="61188"/>
                  </a:lnTo>
                  <a:lnTo>
                    <a:pt x="6019" y="74980"/>
                  </a:lnTo>
                  <a:lnTo>
                    <a:pt x="19519" y="148882"/>
                  </a:lnTo>
                  <a:lnTo>
                    <a:pt x="61048" y="203657"/>
                  </a:lnTo>
                  <a:lnTo>
                    <a:pt x="89839" y="263029"/>
                  </a:lnTo>
                  <a:lnTo>
                    <a:pt x="100253" y="294386"/>
                  </a:lnTo>
                  <a:close/>
                </a:path>
                <a:path w="115569" h="382270">
                  <a:moveTo>
                    <a:pt x="115417" y="351701"/>
                  </a:moveTo>
                  <a:lnTo>
                    <a:pt x="101739" y="300101"/>
                  </a:lnTo>
                  <a:lnTo>
                    <a:pt x="104267" y="310921"/>
                  </a:lnTo>
                  <a:lnTo>
                    <a:pt x="106476" y="322122"/>
                  </a:lnTo>
                  <a:lnTo>
                    <a:pt x="111366" y="364058"/>
                  </a:lnTo>
                  <a:lnTo>
                    <a:pt x="112217" y="381939"/>
                  </a:lnTo>
                  <a:lnTo>
                    <a:pt x="115417" y="351701"/>
                  </a:lnTo>
                  <a:close/>
                </a:path>
              </a:pathLst>
            </a:custGeom>
            <a:solidFill>
              <a:srgbClr val="000000">
                <a:alpha val="705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277" name="object 131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736014" y="2982476"/>
              <a:ext cx="203738" cy="29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object 2"/>
          <p:cNvGrpSpPr>
            <a:grpSpLocks/>
          </p:cNvGrpSpPr>
          <p:nvPr/>
        </p:nvGrpSpPr>
        <p:grpSpPr bwMode="auto">
          <a:xfrm>
            <a:off x="8383588" y="2371725"/>
            <a:ext cx="3540125" cy="3441700"/>
            <a:chOff x="8088548" y="3078479"/>
            <a:chExt cx="3540760" cy="3441700"/>
          </a:xfrm>
        </p:grpSpPr>
        <p:sp>
          <p:nvSpPr>
            <p:cNvPr id="17415" name="object 3"/>
            <p:cNvSpPr>
              <a:spLocks noChangeArrowheads="1"/>
            </p:cNvSpPr>
            <p:nvPr/>
          </p:nvSpPr>
          <p:spPr bwMode="auto">
            <a:xfrm>
              <a:off x="8088548" y="4152311"/>
              <a:ext cx="1386816" cy="1821595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16" name="object 4"/>
            <p:cNvSpPr>
              <a:spLocks/>
            </p:cNvSpPr>
            <p:nvPr/>
          </p:nvSpPr>
          <p:spPr bwMode="auto">
            <a:xfrm>
              <a:off x="8155087" y="4217864"/>
              <a:ext cx="1282700" cy="1692275"/>
            </a:xfrm>
            <a:custGeom>
              <a:avLst/>
              <a:gdLst/>
              <a:ahLst/>
              <a:cxnLst>
                <a:cxn ang="0">
                  <a:pos x="1282453" y="0"/>
                </a:cxn>
                <a:cxn ang="0">
                  <a:pos x="0" y="740234"/>
                </a:cxn>
                <a:cxn ang="0">
                  <a:pos x="0" y="1691957"/>
                </a:cxn>
                <a:cxn ang="0">
                  <a:pos x="1282454" y="951723"/>
                </a:cxn>
                <a:cxn ang="0">
                  <a:pos x="1282453" y="0"/>
                </a:cxn>
              </a:cxnLst>
              <a:rect l="0" t="0" r="r" b="b"/>
              <a:pathLst>
                <a:path w="1282700" h="1692275">
                  <a:moveTo>
                    <a:pt x="1282453" y="0"/>
                  </a:moveTo>
                  <a:lnTo>
                    <a:pt x="0" y="740234"/>
                  </a:lnTo>
                  <a:lnTo>
                    <a:pt x="0" y="1691957"/>
                  </a:lnTo>
                  <a:lnTo>
                    <a:pt x="1282454" y="951723"/>
                  </a:lnTo>
                  <a:lnTo>
                    <a:pt x="12824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object 5"/>
            <p:cNvSpPr>
              <a:spLocks/>
            </p:cNvSpPr>
            <p:nvPr/>
          </p:nvSpPr>
          <p:spPr bwMode="auto">
            <a:xfrm>
              <a:off x="8135127" y="5190078"/>
              <a:ext cx="2263140" cy="1306830"/>
            </a:xfrm>
            <a:custGeom>
              <a:avLst/>
              <a:gdLst/>
              <a:ahLst/>
              <a:cxnLst>
                <a:cxn ang="0">
                  <a:pos x="1335698" y="0"/>
                </a:cxn>
                <a:cxn ang="0">
                  <a:pos x="1297521" y="8934"/>
                </a:cxn>
                <a:cxn ang="0">
                  <a:pos x="15757" y="749144"/>
                </a:cxn>
                <a:cxn ang="0">
                  <a:pos x="0" y="770942"/>
                </a:cxn>
                <a:cxn ang="0">
                  <a:pos x="3939" y="782727"/>
                </a:cxn>
                <a:cxn ang="0">
                  <a:pos x="15757" y="793271"/>
                </a:cxn>
                <a:cxn ang="0">
                  <a:pos x="889180" y="1297483"/>
                </a:cxn>
                <a:cxn ang="0">
                  <a:pos x="907031" y="1304181"/>
                </a:cxn>
                <a:cxn ang="0">
                  <a:pos x="927442" y="1306413"/>
                </a:cxn>
                <a:cxn ang="0">
                  <a:pos x="947982" y="1304181"/>
                </a:cxn>
                <a:cxn ang="0">
                  <a:pos x="966219" y="1297483"/>
                </a:cxn>
                <a:cxn ang="0">
                  <a:pos x="2247293" y="557273"/>
                </a:cxn>
                <a:cxn ang="0">
                  <a:pos x="2259114" y="547028"/>
                </a:cxn>
                <a:cxn ang="0">
                  <a:pos x="2263054" y="535209"/>
                </a:cxn>
                <a:cxn ang="0">
                  <a:pos x="2259114" y="523391"/>
                </a:cxn>
                <a:cxn ang="0">
                  <a:pos x="2247293" y="513146"/>
                </a:cxn>
                <a:cxn ang="0">
                  <a:pos x="1373875" y="8934"/>
                </a:cxn>
                <a:cxn ang="0">
                  <a:pos x="1356034" y="2233"/>
                </a:cxn>
                <a:cxn ang="0">
                  <a:pos x="1335698" y="0"/>
                </a:cxn>
              </a:cxnLst>
              <a:rect l="0" t="0" r="r" b="b"/>
              <a:pathLst>
                <a:path w="2263140" h="1306829">
                  <a:moveTo>
                    <a:pt x="1335698" y="0"/>
                  </a:moveTo>
                  <a:lnTo>
                    <a:pt x="1297521" y="8934"/>
                  </a:lnTo>
                  <a:lnTo>
                    <a:pt x="15757" y="749144"/>
                  </a:lnTo>
                  <a:lnTo>
                    <a:pt x="0" y="770942"/>
                  </a:lnTo>
                  <a:lnTo>
                    <a:pt x="3939" y="782727"/>
                  </a:lnTo>
                  <a:lnTo>
                    <a:pt x="15757" y="793271"/>
                  </a:lnTo>
                  <a:lnTo>
                    <a:pt x="889180" y="1297483"/>
                  </a:lnTo>
                  <a:lnTo>
                    <a:pt x="907031" y="1304181"/>
                  </a:lnTo>
                  <a:lnTo>
                    <a:pt x="927442" y="1306413"/>
                  </a:lnTo>
                  <a:lnTo>
                    <a:pt x="947982" y="1304181"/>
                  </a:lnTo>
                  <a:lnTo>
                    <a:pt x="966219" y="1297483"/>
                  </a:lnTo>
                  <a:lnTo>
                    <a:pt x="2247293" y="557273"/>
                  </a:lnTo>
                  <a:lnTo>
                    <a:pt x="2259114" y="547028"/>
                  </a:lnTo>
                  <a:lnTo>
                    <a:pt x="2263054" y="535209"/>
                  </a:lnTo>
                  <a:lnTo>
                    <a:pt x="2259114" y="523391"/>
                  </a:lnTo>
                  <a:lnTo>
                    <a:pt x="2247293" y="513146"/>
                  </a:lnTo>
                  <a:lnTo>
                    <a:pt x="1373875" y="8934"/>
                  </a:lnTo>
                  <a:lnTo>
                    <a:pt x="1356034" y="2233"/>
                  </a:lnTo>
                  <a:lnTo>
                    <a:pt x="1335698" y="0"/>
                  </a:lnTo>
                  <a:close/>
                </a:path>
              </a:pathLst>
            </a:custGeom>
            <a:solidFill>
              <a:srgbClr val="F0F0F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8" name="object 6"/>
            <p:cNvSpPr>
              <a:spLocks/>
            </p:cNvSpPr>
            <p:nvPr/>
          </p:nvSpPr>
          <p:spPr bwMode="auto">
            <a:xfrm>
              <a:off x="8238426" y="5249430"/>
              <a:ext cx="1696085" cy="979169"/>
            </a:xfrm>
            <a:custGeom>
              <a:avLst/>
              <a:gdLst/>
              <a:ahLst/>
              <a:cxnLst>
                <a:cxn ang="0">
                  <a:pos x="31521" y="724827"/>
                </a:cxn>
                <a:cxn ang="0">
                  <a:pos x="105778" y="645668"/>
                </a:cxn>
                <a:cxn ang="0">
                  <a:pos x="196811" y="678599"/>
                </a:cxn>
                <a:cxn ang="0">
                  <a:pos x="305384" y="566547"/>
                </a:cxn>
                <a:cxn ang="0">
                  <a:pos x="305384" y="566547"/>
                </a:cxn>
                <a:cxn ang="0">
                  <a:pos x="302590" y="690511"/>
                </a:cxn>
                <a:cxn ang="0">
                  <a:pos x="317296" y="523836"/>
                </a:cxn>
                <a:cxn ang="0">
                  <a:pos x="390842" y="684199"/>
                </a:cxn>
                <a:cxn ang="0">
                  <a:pos x="512699" y="803960"/>
                </a:cxn>
                <a:cxn ang="0">
                  <a:pos x="512699" y="803960"/>
                </a:cxn>
                <a:cxn ang="0">
                  <a:pos x="453885" y="481101"/>
                </a:cxn>
                <a:cxn ang="0">
                  <a:pos x="375424" y="576351"/>
                </a:cxn>
                <a:cxn ang="0">
                  <a:pos x="525322" y="605777"/>
                </a:cxn>
                <a:cxn ang="0">
                  <a:pos x="621982" y="383768"/>
                </a:cxn>
                <a:cxn ang="0">
                  <a:pos x="621982" y="383768"/>
                </a:cxn>
                <a:cxn ang="0">
                  <a:pos x="556120" y="779449"/>
                </a:cxn>
                <a:cxn ang="0">
                  <a:pos x="509905" y="497928"/>
                </a:cxn>
                <a:cxn ang="0">
                  <a:pos x="607961" y="802538"/>
                </a:cxn>
                <a:cxn ang="0">
                  <a:pos x="723531" y="564438"/>
                </a:cxn>
                <a:cxn ang="0">
                  <a:pos x="723531" y="564438"/>
                </a:cxn>
                <a:cxn ang="0">
                  <a:pos x="665403" y="359257"/>
                </a:cxn>
                <a:cxn ang="0">
                  <a:pos x="628269" y="665289"/>
                </a:cxn>
                <a:cxn ang="0">
                  <a:pos x="737552" y="366966"/>
                </a:cxn>
                <a:cxn ang="0">
                  <a:pos x="833501" y="261912"/>
                </a:cxn>
                <a:cxn ang="0">
                  <a:pos x="833501" y="261912"/>
                </a:cxn>
                <a:cxn ang="0">
                  <a:pos x="735457" y="826363"/>
                </a:cxn>
                <a:cxn ang="0">
                  <a:pos x="703922" y="503529"/>
                </a:cxn>
                <a:cxn ang="0">
                  <a:pos x="855916" y="534327"/>
                </a:cxn>
                <a:cxn ang="0">
                  <a:pos x="935774" y="324942"/>
                </a:cxn>
                <a:cxn ang="0">
                  <a:pos x="935774" y="324942"/>
                </a:cxn>
                <a:cxn ang="0">
                  <a:pos x="876223" y="237401"/>
                </a:cxn>
                <a:cxn ang="0">
                  <a:pos x="839114" y="425081"/>
                </a:cxn>
                <a:cxn ang="0">
                  <a:pos x="1013523" y="121843"/>
                </a:cxn>
                <a:cxn ang="0">
                  <a:pos x="1053439" y="492328"/>
                </a:cxn>
                <a:cxn ang="0">
                  <a:pos x="1053439" y="492328"/>
                </a:cxn>
                <a:cxn ang="0">
                  <a:pos x="978484" y="300431"/>
                </a:cxn>
                <a:cxn ang="0">
                  <a:pos x="973594" y="347345"/>
                </a:cxn>
                <a:cxn ang="0">
                  <a:pos x="1118565" y="60934"/>
                </a:cxn>
                <a:cxn ang="0">
                  <a:pos x="1188618" y="414591"/>
                </a:cxn>
                <a:cxn ang="0">
                  <a:pos x="1188618" y="414591"/>
                </a:cxn>
                <a:cxn ang="0">
                  <a:pos x="1113675" y="221983"/>
                </a:cxn>
                <a:cxn ang="0">
                  <a:pos x="806183" y="687692"/>
                </a:cxn>
                <a:cxn ang="0">
                  <a:pos x="1224330" y="0"/>
                </a:cxn>
                <a:cxn ang="0">
                  <a:pos x="1264259" y="252120"/>
                </a:cxn>
                <a:cxn ang="0">
                  <a:pos x="1264259" y="252120"/>
                </a:cxn>
                <a:cxn ang="0">
                  <a:pos x="1231328" y="389369"/>
                </a:cxn>
                <a:cxn ang="0">
                  <a:pos x="1185824" y="108534"/>
                </a:cxn>
                <a:cxn ang="0">
                  <a:pos x="1299972" y="403390"/>
                </a:cxn>
                <a:cxn ang="0">
                  <a:pos x="1462468" y="137960"/>
                </a:cxn>
                <a:cxn ang="0">
                  <a:pos x="1462468" y="137960"/>
                </a:cxn>
                <a:cxn ang="0">
                  <a:pos x="1427467" y="427189"/>
                </a:cxn>
                <a:cxn ang="0">
                  <a:pos x="1306969" y="277317"/>
                </a:cxn>
                <a:cxn ang="0">
                  <a:pos x="1610969" y="223405"/>
                </a:cxn>
              </a:cxnLst>
              <a:rect l="0" t="0" r="r" b="b"/>
              <a:pathLst>
                <a:path w="1696084" h="979170">
                  <a:moveTo>
                    <a:pt x="94576" y="688403"/>
                  </a:moveTo>
                  <a:lnTo>
                    <a:pt x="63042" y="670890"/>
                  </a:lnTo>
                  <a:lnTo>
                    <a:pt x="0" y="706602"/>
                  </a:lnTo>
                  <a:lnTo>
                    <a:pt x="31521" y="724827"/>
                  </a:lnTo>
                  <a:lnTo>
                    <a:pt x="94576" y="688403"/>
                  </a:lnTo>
                  <a:close/>
                </a:path>
                <a:path w="1696084" h="979170">
                  <a:moveTo>
                    <a:pt x="199618" y="627468"/>
                  </a:moveTo>
                  <a:lnTo>
                    <a:pt x="168795" y="609955"/>
                  </a:lnTo>
                  <a:lnTo>
                    <a:pt x="105778" y="645668"/>
                  </a:lnTo>
                  <a:lnTo>
                    <a:pt x="137287" y="663892"/>
                  </a:lnTo>
                  <a:lnTo>
                    <a:pt x="199618" y="627468"/>
                  </a:lnTo>
                  <a:close/>
                </a:path>
                <a:path w="1696084" h="979170">
                  <a:moveTo>
                    <a:pt x="259854" y="715022"/>
                  </a:moveTo>
                  <a:lnTo>
                    <a:pt x="196811" y="678599"/>
                  </a:lnTo>
                  <a:lnTo>
                    <a:pt x="74244" y="750023"/>
                  </a:lnTo>
                  <a:lnTo>
                    <a:pt x="137287" y="785736"/>
                  </a:lnTo>
                  <a:lnTo>
                    <a:pt x="259854" y="715022"/>
                  </a:lnTo>
                  <a:close/>
                </a:path>
                <a:path w="1696084" h="979170">
                  <a:moveTo>
                    <a:pt x="305384" y="566547"/>
                  </a:moveTo>
                  <a:lnTo>
                    <a:pt x="273875" y="549046"/>
                  </a:lnTo>
                  <a:lnTo>
                    <a:pt x="211543" y="584758"/>
                  </a:lnTo>
                  <a:lnTo>
                    <a:pt x="243052" y="602957"/>
                  </a:lnTo>
                  <a:lnTo>
                    <a:pt x="305384" y="566547"/>
                  </a:lnTo>
                  <a:close/>
                </a:path>
                <a:path w="1696084" h="979170">
                  <a:moveTo>
                    <a:pt x="395046" y="637286"/>
                  </a:moveTo>
                  <a:lnTo>
                    <a:pt x="332003" y="600862"/>
                  </a:lnTo>
                  <a:lnTo>
                    <a:pt x="240258" y="654088"/>
                  </a:lnTo>
                  <a:lnTo>
                    <a:pt x="302590" y="690511"/>
                  </a:lnTo>
                  <a:lnTo>
                    <a:pt x="395046" y="637286"/>
                  </a:lnTo>
                  <a:close/>
                </a:path>
                <a:path w="1696084" h="979170">
                  <a:moveTo>
                    <a:pt x="411149" y="505612"/>
                  </a:moveTo>
                  <a:lnTo>
                    <a:pt x="379641" y="488124"/>
                  </a:lnTo>
                  <a:lnTo>
                    <a:pt x="317296" y="523836"/>
                  </a:lnTo>
                  <a:lnTo>
                    <a:pt x="348107" y="542036"/>
                  </a:lnTo>
                  <a:lnTo>
                    <a:pt x="411149" y="505612"/>
                  </a:lnTo>
                  <a:close/>
                </a:path>
                <a:path w="1696084" h="979170">
                  <a:moveTo>
                    <a:pt x="453174" y="720623"/>
                  </a:moveTo>
                  <a:lnTo>
                    <a:pt x="390842" y="684199"/>
                  </a:lnTo>
                  <a:lnTo>
                    <a:pt x="175818" y="808139"/>
                  </a:lnTo>
                  <a:lnTo>
                    <a:pt x="238150" y="844562"/>
                  </a:lnTo>
                  <a:lnTo>
                    <a:pt x="453174" y="720623"/>
                  </a:lnTo>
                  <a:close/>
                </a:path>
                <a:path w="1696084" h="979170">
                  <a:moveTo>
                    <a:pt x="512699" y="803960"/>
                  </a:moveTo>
                  <a:lnTo>
                    <a:pt x="450367" y="768248"/>
                  </a:lnTo>
                  <a:lnTo>
                    <a:pt x="278079" y="867676"/>
                  </a:lnTo>
                  <a:lnTo>
                    <a:pt x="341109" y="903389"/>
                  </a:lnTo>
                  <a:lnTo>
                    <a:pt x="512699" y="803960"/>
                  </a:lnTo>
                  <a:close/>
                </a:path>
                <a:path w="1696084" h="979170">
                  <a:moveTo>
                    <a:pt x="516902" y="444703"/>
                  </a:moveTo>
                  <a:lnTo>
                    <a:pt x="485394" y="427189"/>
                  </a:lnTo>
                  <a:lnTo>
                    <a:pt x="422351" y="462902"/>
                  </a:lnTo>
                  <a:lnTo>
                    <a:pt x="453885" y="481101"/>
                  </a:lnTo>
                  <a:lnTo>
                    <a:pt x="516902" y="444703"/>
                  </a:lnTo>
                  <a:close/>
                </a:path>
                <a:path w="1696084" h="979170">
                  <a:moveTo>
                    <a:pt x="530212" y="558838"/>
                  </a:moveTo>
                  <a:lnTo>
                    <a:pt x="467194" y="523125"/>
                  </a:lnTo>
                  <a:lnTo>
                    <a:pt x="375424" y="576351"/>
                  </a:lnTo>
                  <a:lnTo>
                    <a:pt x="437769" y="612063"/>
                  </a:lnTo>
                  <a:lnTo>
                    <a:pt x="530212" y="558838"/>
                  </a:lnTo>
                  <a:close/>
                </a:path>
                <a:path w="1696084" h="979170">
                  <a:moveTo>
                    <a:pt x="588340" y="642175"/>
                  </a:moveTo>
                  <a:lnTo>
                    <a:pt x="525322" y="605777"/>
                  </a:lnTo>
                  <a:lnTo>
                    <a:pt x="433552" y="658977"/>
                  </a:lnTo>
                  <a:lnTo>
                    <a:pt x="495896" y="695401"/>
                  </a:lnTo>
                  <a:lnTo>
                    <a:pt x="588340" y="642175"/>
                  </a:lnTo>
                  <a:close/>
                </a:path>
                <a:path w="1696084" h="979170">
                  <a:moveTo>
                    <a:pt x="621982" y="383768"/>
                  </a:moveTo>
                  <a:lnTo>
                    <a:pt x="591159" y="365569"/>
                  </a:lnTo>
                  <a:lnTo>
                    <a:pt x="528116" y="401967"/>
                  </a:lnTo>
                  <a:lnTo>
                    <a:pt x="559650" y="420192"/>
                  </a:lnTo>
                  <a:lnTo>
                    <a:pt x="621982" y="383768"/>
                  </a:lnTo>
                  <a:close/>
                </a:path>
                <a:path w="1696084" h="979170">
                  <a:moveTo>
                    <a:pt x="647890" y="726224"/>
                  </a:moveTo>
                  <a:lnTo>
                    <a:pt x="585558" y="689800"/>
                  </a:lnTo>
                  <a:lnTo>
                    <a:pt x="493102" y="743026"/>
                  </a:lnTo>
                  <a:lnTo>
                    <a:pt x="556120" y="779449"/>
                  </a:lnTo>
                  <a:lnTo>
                    <a:pt x="647890" y="726224"/>
                  </a:lnTo>
                  <a:close/>
                </a:path>
                <a:path w="1696084" h="979170">
                  <a:moveTo>
                    <a:pt x="665403" y="481101"/>
                  </a:moveTo>
                  <a:lnTo>
                    <a:pt x="602361" y="444703"/>
                  </a:lnTo>
                  <a:lnTo>
                    <a:pt x="509905" y="497928"/>
                  </a:lnTo>
                  <a:lnTo>
                    <a:pt x="572960" y="534327"/>
                  </a:lnTo>
                  <a:lnTo>
                    <a:pt x="665403" y="481101"/>
                  </a:lnTo>
                  <a:close/>
                </a:path>
                <a:path w="1696084" h="979170">
                  <a:moveTo>
                    <a:pt x="692708" y="851585"/>
                  </a:moveTo>
                  <a:lnTo>
                    <a:pt x="607961" y="802538"/>
                  </a:lnTo>
                  <a:lnTo>
                    <a:pt x="386638" y="930008"/>
                  </a:lnTo>
                  <a:lnTo>
                    <a:pt x="472084" y="979030"/>
                  </a:lnTo>
                  <a:lnTo>
                    <a:pt x="692708" y="851585"/>
                  </a:lnTo>
                  <a:close/>
                </a:path>
                <a:path w="1696084" h="979170">
                  <a:moveTo>
                    <a:pt x="723531" y="564438"/>
                  </a:moveTo>
                  <a:lnTo>
                    <a:pt x="660488" y="528040"/>
                  </a:lnTo>
                  <a:lnTo>
                    <a:pt x="568744" y="581240"/>
                  </a:lnTo>
                  <a:lnTo>
                    <a:pt x="631088" y="617664"/>
                  </a:lnTo>
                  <a:lnTo>
                    <a:pt x="723531" y="564438"/>
                  </a:lnTo>
                  <a:close/>
                </a:path>
                <a:path w="1696084" h="979170">
                  <a:moveTo>
                    <a:pt x="727748" y="322834"/>
                  </a:moveTo>
                  <a:lnTo>
                    <a:pt x="696214" y="304634"/>
                  </a:lnTo>
                  <a:lnTo>
                    <a:pt x="633869" y="341058"/>
                  </a:lnTo>
                  <a:lnTo>
                    <a:pt x="665403" y="359257"/>
                  </a:lnTo>
                  <a:lnTo>
                    <a:pt x="727748" y="322834"/>
                  </a:lnTo>
                  <a:close/>
                </a:path>
                <a:path w="1696084" h="979170">
                  <a:moveTo>
                    <a:pt x="783056" y="648487"/>
                  </a:moveTo>
                  <a:lnTo>
                    <a:pt x="720725" y="612063"/>
                  </a:lnTo>
                  <a:lnTo>
                    <a:pt x="628269" y="665289"/>
                  </a:lnTo>
                  <a:lnTo>
                    <a:pt x="691311" y="701713"/>
                  </a:lnTo>
                  <a:lnTo>
                    <a:pt x="783056" y="648487"/>
                  </a:lnTo>
                  <a:close/>
                </a:path>
                <a:path w="1696084" h="979170">
                  <a:moveTo>
                    <a:pt x="800582" y="403390"/>
                  </a:moveTo>
                  <a:lnTo>
                    <a:pt x="737552" y="366966"/>
                  </a:lnTo>
                  <a:lnTo>
                    <a:pt x="645083" y="420192"/>
                  </a:lnTo>
                  <a:lnTo>
                    <a:pt x="708126" y="456590"/>
                  </a:lnTo>
                  <a:lnTo>
                    <a:pt x="800582" y="403390"/>
                  </a:lnTo>
                  <a:close/>
                </a:path>
                <a:path w="1696084" h="979170">
                  <a:moveTo>
                    <a:pt x="833501" y="261912"/>
                  </a:moveTo>
                  <a:lnTo>
                    <a:pt x="801966" y="243700"/>
                  </a:lnTo>
                  <a:lnTo>
                    <a:pt x="739635" y="280123"/>
                  </a:lnTo>
                  <a:lnTo>
                    <a:pt x="770458" y="298323"/>
                  </a:lnTo>
                  <a:lnTo>
                    <a:pt x="833501" y="261912"/>
                  </a:lnTo>
                  <a:close/>
                </a:path>
                <a:path w="1696084" h="979170">
                  <a:moveTo>
                    <a:pt x="848207" y="761936"/>
                  </a:moveTo>
                  <a:lnTo>
                    <a:pt x="763460" y="712914"/>
                  </a:lnTo>
                  <a:lnTo>
                    <a:pt x="650684" y="778027"/>
                  </a:lnTo>
                  <a:lnTo>
                    <a:pt x="735457" y="826363"/>
                  </a:lnTo>
                  <a:lnTo>
                    <a:pt x="848207" y="761936"/>
                  </a:lnTo>
                  <a:close/>
                </a:path>
                <a:path w="1696084" h="979170">
                  <a:moveTo>
                    <a:pt x="858710" y="486016"/>
                  </a:moveTo>
                  <a:lnTo>
                    <a:pt x="795680" y="450303"/>
                  </a:lnTo>
                  <a:lnTo>
                    <a:pt x="703922" y="503529"/>
                  </a:lnTo>
                  <a:lnTo>
                    <a:pt x="766254" y="539242"/>
                  </a:lnTo>
                  <a:lnTo>
                    <a:pt x="858710" y="486016"/>
                  </a:lnTo>
                  <a:close/>
                </a:path>
                <a:path w="1696084" h="979170">
                  <a:moveTo>
                    <a:pt x="918248" y="570039"/>
                  </a:moveTo>
                  <a:lnTo>
                    <a:pt x="855916" y="534327"/>
                  </a:lnTo>
                  <a:lnTo>
                    <a:pt x="763460" y="587552"/>
                  </a:lnTo>
                  <a:lnTo>
                    <a:pt x="825804" y="623265"/>
                  </a:lnTo>
                  <a:lnTo>
                    <a:pt x="918248" y="570039"/>
                  </a:lnTo>
                  <a:close/>
                </a:path>
                <a:path w="1696084" h="979170">
                  <a:moveTo>
                    <a:pt x="935774" y="324942"/>
                  </a:moveTo>
                  <a:lnTo>
                    <a:pt x="872718" y="289229"/>
                  </a:lnTo>
                  <a:lnTo>
                    <a:pt x="780275" y="342455"/>
                  </a:lnTo>
                  <a:lnTo>
                    <a:pt x="843318" y="378167"/>
                  </a:lnTo>
                  <a:lnTo>
                    <a:pt x="935774" y="324942"/>
                  </a:lnTo>
                  <a:close/>
                </a:path>
                <a:path w="1696084" h="979170">
                  <a:moveTo>
                    <a:pt x="939266" y="201002"/>
                  </a:moveTo>
                  <a:lnTo>
                    <a:pt x="907757" y="182778"/>
                  </a:lnTo>
                  <a:lnTo>
                    <a:pt x="844715" y="219202"/>
                  </a:lnTo>
                  <a:lnTo>
                    <a:pt x="876223" y="237401"/>
                  </a:lnTo>
                  <a:lnTo>
                    <a:pt x="939266" y="201002"/>
                  </a:lnTo>
                  <a:close/>
                </a:path>
                <a:path w="1696084" h="979170">
                  <a:moveTo>
                    <a:pt x="993902" y="408279"/>
                  </a:moveTo>
                  <a:lnTo>
                    <a:pt x="930846" y="371856"/>
                  </a:lnTo>
                  <a:lnTo>
                    <a:pt x="839114" y="425081"/>
                  </a:lnTo>
                  <a:lnTo>
                    <a:pt x="901446" y="461505"/>
                  </a:lnTo>
                  <a:lnTo>
                    <a:pt x="993902" y="408279"/>
                  </a:lnTo>
                  <a:close/>
                </a:path>
                <a:path w="1696084" h="979170">
                  <a:moveTo>
                    <a:pt x="1044321" y="140068"/>
                  </a:moveTo>
                  <a:lnTo>
                    <a:pt x="1013523" y="121843"/>
                  </a:lnTo>
                  <a:lnTo>
                    <a:pt x="950468" y="158267"/>
                  </a:lnTo>
                  <a:lnTo>
                    <a:pt x="981989" y="176491"/>
                  </a:lnTo>
                  <a:lnTo>
                    <a:pt x="1044321" y="140068"/>
                  </a:lnTo>
                  <a:close/>
                </a:path>
                <a:path w="1696084" h="979170">
                  <a:moveTo>
                    <a:pt x="1053439" y="492328"/>
                  </a:moveTo>
                  <a:lnTo>
                    <a:pt x="991082" y="455904"/>
                  </a:lnTo>
                  <a:lnTo>
                    <a:pt x="898626" y="509130"/>
                  </a:lnTo>
                  <a:lnTo>
                    <a:pt x="960970" y="545528"/>
                  </a:lnTo>
                  <a:lnTo>
                    <a:pt x="1053439" y="492328"/>
                  </a:lnTo>
                  <a:close/>
                </a:path>
                <a:path w="1696084" h="979170">
                  <a:moveTo>
                    <a:pt x="1070254" y="247205"/>
                  </a:moveTo>
                  <a:lnTo>
                    <a:pt x="1007910" y="210781"/>
                  </a:lnTo>
                  <a:lnTo>
                    <a:pt x="915441" y="264007"/>
                  </a:lnTo>
                  <a:lnTo>
                    <a:pt x="978484" y="300431"/>
                  </a:lnTo>
                  <a:lnTo>
                    <a:pt x="1070254" y="247205"/>
                  </a:lnTo>
                  <a:close/>
                </a:path>
                <a:path w="1696084" h="979170">
                  <a:moveTo>
                    <a:pt x="1129093" y="330542"/>
                  </a:moveTo>
                  <a:lnTo>
                    <a:pt x="1066050" y="294119"/>
                  </a:lnTo>
                  <a:lnTo>
                    <a:pt x="973594" y="347345"/>
                  </a:lnTo>
                  <a:lnTo>
                    <a:pt x="1036612" y="383768"/>
                  </a:lnTo>
                  <a:lnTo>
                    <a:pt x="1129093" y="330542"/>
                  </a:lnTo>
                  <a:close/>
                </a:path>
                <a:path w="1696084" h="979170">
                  <a:moveTo>
                    <a:pt x="1150086" y="79133"/>
                  </a:moveTo>
                  <a:lnTo>
                    <a:pt x="1118565" y="60934"/>
                  </a:lnTo>
                  <a:lnTo>
                    <a:pt x="1056233" y="97332"/>
                  </a:lnTo>
                  <a:lnTo>
                    <a:pt x="1087056" y="115557"/>
                  </a:lnTo>
                  <a:lnTo>
                    <a:pt x="1150086" y="79133"/>
                  </a:lnTo>
                  <a:close/>
                </a:path>
                <a:path w="1696084" h="979170">
                  <a:moveTo>
                    <a:pt x="1188618" y="414591"/>
                  </a:moveTo>
                  <a:lnTo>
                    <a:pt x="1125562" y="378167"/>
                  </a:lnTo>
                  <a:lnTo>
                    <a:pt x="1033830" y="431393"/>
                  </a:lnTo>
                  <a:lnTo>
                    <a:pt x="1096162" y="467791"/>
                  </a:lnTo>
                  <a:lnTo>
                    <a:pt x="1188618" y="414591"/>
                  </a:lnTo>
                  <a:close/>
                </a:path>
                <a:path w="1696084" h="979170">
                  <a:moveTo>
                    <a:pt x="1205420" y="168783"/>
                  </a:moveTo>
                  <a:lnTo>
                    <a:pt x="1143088" y="133070"/>
                  </a:lnTo>
                  <a:lnTo>
                    <a:pt x="1050632" y="186270"/>
                  </a:lnTo>
                  <a:lnTo>
                    <a:pt x="1113675" y="221983"/>
                  </a:lnTo>
                  <a:lnTo>
                    <a:pt x="1205420" y="168783"/>
                  </a:lnTo>
                  <a:close/>
                </a:path>
                <a:path w="1696084" h="979170">
                  <a:moveTo>
                    <a:pt x="1229245" y="542036"/>
                  </a:moveTo>
                  <a:lnTo>
                    <a:pt x="1143787" y="493014"/>
                  </a:lnTo>
                  <a:lnTo>
                    <a:pt x="806183" y="687692"/>
                  </a:lnTo>
                  <a:lnTo>
                    <a:pt x="890930" y="737425"/>
                  </a:lnTo>
                  <a:lnTo>
                    <a:pt x="1229245" y="542036"/>
                  </a:lnTo>
                  <a:close/>
                </a:path>
                <a:path w="1696084" h="979170">
                  <a:moveTo>
                    <a:pt x="1255839" y="18199"/>
                  </a:moveTo>
                  <a:lnTo>
                    <a:pt x="1224330" y="0"/>
                  </a:lnTo>
                  <a:lnTo>
                    <a:pt x="1161288" y="36423"/>
                  </a:lnTo>
                  <a:lnTo>
                    <a:pt x="1192822" y="54622"/>
                  </a:lnTo>
                  <a:lnTo>
                    <a:pt x="1255839" y="18199"/>
                  </a:lnTo>
                  <a:close/>
                </a:path>
                <a:path w="1696084" h="979170">
                  <a:moveTo>
                    <a:pt x="1264259" y="252120"/>
                  </a:moveTo>
                  <a:lnTo>
                    <a:pt x="1201216" y="215696"/>
                  </a:lnTo>
                  <a:lnTo>
                    <a:pt x="1108760" y="269608"/>
                  </a:lnTo>
                  <a:lnTo>
                    <a:pt x="1171803" y="305320"/>
                  </a:lnTo>
                  <a:lnTo>
                    <a:pt x="1264259" y="252120"/>
                  </a:lnTo>
                  <a:close/>
                </a:path>
                <a:path w="1696084" h="979170">
                  <a:moveTo>
                    <a:pt x="1323809" y="336143"/>
                  </a:moveTo>
                  <a:lnTo>
                    <a:pt x="1260754" y="299720"/>
                  </a:lnTo>
                  <a:lnTo>
                    <a:pt x="1168996" y="353656"/>
                  </a:lnTo>
                  <a:lnTo>
                    <a:pt x="1231328" y="389369"/>
                  </a:lnTo>
                  <a:lnTo>
                    <a:pt x="1323809" y="336143"/>
                  </a:lnTo>
                  <a:close/>
                </a:path>
                <a:path w="1696084" h="979170">
                  <a:moveTo>
                    <a:pt x="1360919" y="79133"/>
                  </a:moveTo>
                  <a:lnTo>
                    <a:pt x="1298587" y="43421"/>
                  </a:lnTo>
                  <a:lnTo>
                    <a:pt x="1185824" y="108534"/>
                  </a:lnTo>
                  <a:lnTo>
                    <a:pt x="1248841" y="144272"/>
                  </a:lnTo>
                  <a:lnTo>
                    <a:pt x="1360919" y="79133"/>
                  </a:lnTo>
                  <a:close/>
                </a:path>
                <a:path w="1696084" h="979170">
                  <a:moveTo>
                    <a:pt x="1384719" y="451700"/>
                  </a:moveTo>
                  <a:lnTo>
                    <a:pt x="1299972" y="403390"/>
                  </a:lnTo>
                  <a:lnTo>
                    <a:pt x="1187221" y="467791"/>
                  </a:lnTo>
                  <a:lnTo>
                    <a:pt x="1271968" y="516839"/>
                  </a:lnTo>
                  <a:lnTo>
                    <a:pt x="1384719" y="451700"/>
                  </a:lnTo>
                  <a:close/>
                </a:path>
                <a:path w="1696084" h="979170">
                  <a:moveTo>
                    <a:pt x="1462468" y="137960"/>
                  </a:moveTo>
                  <a:lnTo>
                    <a:pt x="1399451" y="101536"/>
                  </a:lnTo>
                  <a:lnTo>
                    <a:pt x="1243952" y="191185"/>
                  </a:lnTo>
                  <a:lnTo>
                    <a:pt x="1306969" y="227609"/>
                  </a:lnTo>
                  <a:lnTo>
                    <a:pt x="1462468" y="137960"/>
                  </a:lnTo>
                  <a:close/>
                </a:path>
                <a:path w="1696084" h="979170">
                  <a:moveTo>
                    <a:pt x="1540217" y="362051"/>
                  </a:moveTo>
                  <a:lnTo>
                    <a:pt x="1455470" y="313029"/>
                  </a:lnTo>
                  <a:lnTo>
                    <a:pt x="1342720" y="378167"/>
                  </a:lnTo>
                  <a:lnTo>
                    <a:pt x="1427467" y="427189"/>
                  </a:lnTo>
                  <a:lnTo>
                    <a:pt x="1540217" y="362051"/>
                  </a:lnTo>
                  <a:close/>
                </a:path>
                <a:path w="1696084" h="979170">
                  <a:moveTo>
                    <a:pt x="1568234" y="198894"/>
                  </a:moveTo>
                  <a:lnTo>
                    <a:pt x="1505216" y="162471"/>
                  </a:lnTo>
                  <a:lnTo>
                    <a:pt x="1306969" y="277317"/>
                  </a:lnTo>
                  <a:lnTo>
                    <a:pt x="1369314" y="313029"/>
                  </a:lnTo>
                  <a:lnTo>
                    <a:pt x="1568234" y="198894"/>
                  </a:lnTo>
                  <a:close/>
                </a:path>
                <a:path w="1696084" h="979170">
                  <a:moveTo>
                    <a:pt x="1695716" y="272427"/>
                  </a:moveTo>
                  <a:lnTo>
                    <a:pt x="1610969" y="223405"/>
                  </a:lnTo>
                  <a:lnTo>
                    <a:pt x="1498193" y="288518"/>
                  </a:lnTo>
                  <a:lnTo>
                    <a:pt x="1582940" y="337540"/>
                  </a:lnTo>
                  <a:lnTo>
                    <a:pt x="1695716" y="272427"/>
                  </a:lnTo>
                  <a:close/>
                </a:path>
              </a:pathLst>
            </a:custGeom>
            <a:solidFill>
              <a:srgbClr val="C4C9E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object 7"/>
            <p:cNvSpPr>
              <a:spLocks/>
            </p:cNvSpPr>
            <p:nvPr/>
          </p:nvSpPr>
          <p:spPr bwMode="auto">
            <a:xfrm>
              <a:off x="8285365" y="5276725"/>
              <a:ext cx="1043940" cy="602615"/>
            </a:xfrm>
            <a:custGeom>
              <a:avLst/>
              <a:gdLst/>
              <a:ahLst/>
              <a:cxnLst>
                <a:cxn ang="0">
                  <a:pos x="1012800" y="0"/>
                </a:cxn>
                <a:cxn ang="0">
                  <a:pos x="0" y="584761"/>
                </a:cxn>
                <a:cxn ang="0">
                  <a:pos x="30118" y="602274"/>
                </a:cxn>
                <a:cxn ang="0">
                  <a:pos x="1043625" y="17513"/>
                </a:cxn>
                <a:cxn ang="0">
                  <a:pos x="1012800" y="0"/>
                </a:cxn>
              </a:cxnLst>
              <a:rect l="0" t="0" r="r" b="b"/>
              <a:pathLst>
                <a:path w="1043940" h="602614">
                  <a:moveTo>
                    <a:pt x="1012800" y="0"/>
                  </a:moveTo>
                  <a:lnTo>
                    <a:pt x="0" y="584761"/>
                  </a:lnTo>
                  <a:lnTo>
                    <a:pt x="30118" y="602274"/>
                  </a:lnTo>
                  <a:lnTo>
                    <a:pt x="1043625" y="17513"/>
                  </a:lnTo>
                  <a:lnTo>
                    <a:pt x="1012800" y="0"/>
                  </a:lnTo>
                  <a:close/>
                </a:path>
              </a:pathLst>
            </a:custGeom>
            <a:solidFill>
              <a:srgbClr val="6B67E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object 8"/>
            <p:cNvSpPr>
              <a:spLocks/>
            </p:cNvSpPr>
            <p:nvPr/>
          </p:nvSpPr>
          <p:spPr bwMode="auto">
            <a:xfrm>
              <a:off x="9129359" y="5763447"/>
              <a:ext cx="838200" cy="484505"/>
            </a:xfrm>
            <a:custGeom>
              <a:avLst/>
              <a:gdLst/>
              <a:ahLst/>
              <a:cxnLst>
                <a:cxn ang="0">
                  <a:pos x="516916" y="0"/>
                </a:cxn>
                <a:cxn ang="0">
                  <a:pos x="0" y="298324"/>
                </a:cxn>
                <a:cxn ang="0">
                  <a:pos x="320806" y="483909"/>
                </a:cxn>
                <a:cxn ang="0">
                  <a:pos x="837698" y="185584"/>
                </a:cxn>
                <a:cxn ang="0">
                  <a:pos x="516916" y="0"/>
                </a:cxn>
              </a:cxnLst>
              <a:rect l="0" t="0" r="r" b="b"/>
              <a:pathLst>
                <a:path w="838200" h="484504">
                  <a:moveTo>
                    <a:pt x="516916" y="0"/>
                  </a:moveTo>
                  <a:lnTo>
                    <a:pt x="0" y="298324"/>
                  </a:lnTo>
                  <a:lnTo>
                    <a:pt x="320806" y="483909"/>
                  </a:lnTo>
                  <a:lnTo>
                    <a:pt x="837698" y="185584"/>
                  </a:lnTo>
                  <a:lnTo>
                    <a:pt x="516916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1" name="object 9"/>
            <p:cNvSpPr>
              <a:spLocks noChangeArrowheads="1"/>
            </p:cNvSpPr>
            <p:nvPr/>
          </p:nvSpPr>
          <p:spPr bwMode="auto">
            <a:xfrm>
              <a:off x="8135476" y="5729129"/>
              <a:ext cx="2262344" cy="789072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22" name="object 10"/>
            <p:cNvSpPr>
              <a:spLocks/>
            </p:cNvSpPr>
            <p:nvPr/>
          </p:nvSpPr>
          <p:spPr bwMode="auto">
            <a:xfrm>
              <a:off x="8795976" y="4217864"/>
              <a:ext cx="641985" cy="1322070"/>
            </a:xfrm>
            <a:custGeom>
              <a:avLst/>
              <a:gdLst/>
              <a:ahLst/>
              <a:cxnLst>
                <a:cxn ang="0">
                  <a:pos x="641564" y="0"/>
                </a:cxn>
                <a:cxn ang="0">
                  <a:pos x="0" y="370483"/>
                </a:cxn>
                <a:cxn ang="0">
                  <a:pos x="0" y="1321497"/>
                </a:cxn>
                <a:cxn ang="0">
                  <a:pos x="641565" y="951723"/>
                </a:cxn>
                <a:cxn ang="0">
                  <a:pos x="641564" y="0"/>
                </a:cxn>
              </a:cxnLst>
              <a:rect l="0" t="0" r="r" b="b"/>
              <a:pathLst>
                <a:path w="641984" h="1322070">
                  <a:moveTo>
                    <a:pt x="641564" y="0"/>
                  </a:moveTo>
                  <a:lnTo>
                    <a:pt x="0" y="370483"/>
                  </a:lnTo>
                  <a:lnTo>
                    <a:pt x="0" y="1321497"/>
                  </a:lnTo>
                  <a:lnTo>
                    <a:pt x="641565" y="951723"/>
                  </a:lnTo>
                  <a:lnTo>
                    <a:pt x="641564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3" name="object 11"/>
            <p:cNvSpPr>
              <a:spLocks/>
            </p:cNvSpPr>
            <p:nvPr/>
          </p:nvSpPr>
          <p:spPr bwMode="auto">
            <a:xfrm>
              <a:off x="8959866" y="4787215"/>
              <a:ext cx="319405" cy="492759"/>
            </a:xfrm>
            <a:custGeom>
              <a:avLst/>
              <a:gdLst/>
              <a:ahLst/>
              <a:cxnLst>
                <a:cxn ang="0">
                  <a:pos x="265466" y="0"/>
                </a:cxn>
                <a:cxn ang="0">
                  <a:pos x="41321" y="170883"/>
                </a:cxn>
                <a:cxn ang="0">
                  <a:pos x="37822" y="173672"/>
                </a:cxn>
                <a:cxn ang="0">
                  <a:pos x="116966" y="285727"/>
                </a:cxn>
                <a:cxn ang="0">
                  <a:pos x="0" y="488116"/>
                </a:cxn>
                <a:cxn ang="0">
                  <a:pos x="7706" y="492323"/>
                </a:cxn>
                <a:cxn ang="0">
                  <a:pos x="124672" y="289225"/>
                </a:cxn>
                <a:cxn ang="0">
                  <a:pos x="144754" y="280125"/>
                </a:cxn>
                <a:cxn ang="0">
                  <a:pos x="123277" y="280125"/>
                </a:cxn>
                <a:cxn ang="0">
                  <a:pos x="49736" y="175090"/>
                </a:cxn>
                <a:cxn ang="0">
                  <a:pos x="260549" y="14015"/>
                </a:cxn>
                <a:cxn ang="0">
                  <a:pos x="269226" y="14015"/>
                </a:cxn>
                <a:cxn ang="0">
                  <a:pos x="265466" y="0"/>
                </a:cxn>
                <a:cxn ang="0">
                  <a:pos x="269226" y="14015"/>
                </a:cxn>
                <a:cxn ang="0">
                  <a:pos x="260549" y="14015"/>
                </a:cxn>
                <a:cxn ang="0">
                  <a:pos x="309577" y="196102"/>
                </a:cxn>
                <a:cxn ang="0">
                  <a:pos x="123277" y="280125"/>
                </a:cxn>
                <a:cxn ang="0">
                  <a:pos x="144754" y="280125"/>
                </a:cxn>
                <a:cxn ang="0">
                  <a:pos x="319387" y="200994"/>
                </a:cxn>
                <a:cxn ang="0">
                  <a:pos x="269226" y="14015"/>
                </a:cxn>
              </a:cxnLst>
              <a:rect l="0" t="0" r="r" b="b"/>
              <a:pathLst>
                <a:path w="319404" h="492760">
                  <a:moveTo>
                    <a:pt x="265466" y="0"/>
                  </a:moveTo>
                  <a:lnTo>
                    <a:pt x="41321" y="170883"/>
                  </a:lnTo>
                  <a:lnTo>
                    <a:pt x="37822" y="173672"/>
                  </a:lnTo>
                  <a:lnTo>
                    <a:pt x="116966" y="285727"/>
                  </a:lnTo>
                  <a:lnTo>
                    <a:pt x="0" y="488116"/>
                  </a:lnTo>
                  <a:lnTo>
                    <a:pt x="7706" y="492323"/>
                  </a:lnTo>
                  <a:lnTo>
                    <a:pt x="124672" y="289225"/>
                  </a:lnTo>
                  <a:lnTo>
                    <a:pt x="144754" y="280125"/>
                  </a:lnTo>
                  <a:lnTo>
                    <a:pt x="123277" y="280125"/>
                  </a:lnTo>
                  <a:lnTo>
                    <a:pt x="49736" y="175090"/>
                  </a:lnTo>
                  <a:lnTo>
                    <a:pt x="260549" y="14015"/>
                  </a:lnTo>
                  <a:lnTo>
                    <a:pt x="269226" y="14015"/>
                  </a:lnTo>
                  <a:lnTo>
                    <a:pt x="265466" y="0"/>
                  </a:lnTo>
                  <a:close/>
                </a:path>
                <a:path w="319404" h="492760">
                  <a:moveTo>
                    <a:pt x="269226" y="14015"/>
                  </a:moveTo>
                  <a:lnTo>
                    <a:pt x="260549" y="14015"/>
                  </a:lnTo>
                  <a:lnTo>
                    <a:pt x="309577" y="196102"/>
                  </a:lnTo>
                  <a:lnTo>
                    <a:pt x="123277" y="280125"/>
                  </a:lnTo>
                  <a:lnTo>
                    <a:pt x="144754" y="280125"/>
                  </a:lnTo>
                  <a:lnTo>
                    <a:pt x="319387" y="200994"/>
                  </a:lnTo>
                  <a:lnTo>
                    <a:pt x="269226" y="14015"/>
                  </a:lnTo>
                  <a:close/>
                </a:path>
              </a:pathLst>
            </a:custGeom>
            <a:solidFill>
              <a:srgbClr val="BAC0E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4" name="object 12"/>
            <p:cNvSpPr>
              <a:spLocks noChangeArrowheads="1"/>
            </p:cNvSpPr>
            <p:nvPr/>
          </p:nvSpPr>
          <p:spPr bwMode="auto">
            <a:xfrm>
              <a:off x="8923438" y="5224870"/>
              <a:ext cx="81247" cy="10472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25" name="object 13"/>
            <p:cNvSpPr>
              <a:spLocks noChangeArrowheads="1"/>
            </p:cNvSpPr>
            <p:nvPr/>
          </p:nvSpPr>
          <p:spPr bwMode="auto">
            <a:xfrm>
              <a:off x="8967572" y="4914878"/>
              <a:ext cx="150581" cy="20478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26" name="object 14"/>
            <p:cNvSpPr>
              <a:spLocks noChangeArrowheads="1"/>
            </p:cNvSpPr>
            <p:nvPr/>
          </p:nvSpPr>
          <p:spPr bwMode="auto">
            <a:xfrm>
              <a:off x="9237933" y="4939099"/>
              <a:ext cx="72146" cy="93314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27" name="object 15"/>
            <p:cNvSpPr>
              <a:spLocks noChangeArrowheads="1"/>
            </p:cNvSpPr>
            <p:nvPr/>
          </p:nvSpPr>
          <p:spPr bwMode="auto">
            <a:xfrm>
              <a:off x="9186801" y="4747517"/>
              <a:ext cx="72146" cy="93122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28" name="object 16"/>
            <p:cNvSpPr>
              <a:spLocks/>
            </p:cNvSpPr>
            <p:nvPr/>
          </p:nvSpPr>
          <p:spPr bwMode="auto">
            <a:xfrm>
              <a:off x="8279752" y="5456034"/>
              <a:ext cx="375285" cy="269240"/>
            </a:xfrm>
            <a:custGeom>
              <a:avLst/>
              <a:gdLst/>
              <a:ahLst/>
              <a:cxnLst>
                <a:cxn ang="0">
                  <a:pos x="374738" y="35001"/>
                </a:cxn>
                <a:cxn ang="0">
                  <a:pos x="0" y="252095"/>
                </a:cxn>
                <a:cxn ang="0">
                  <a:pos x="0" y="268897"/>
                </a:cxn>
                <a:cxn ang="0">
                  <a:pos x="374738" y="51803"/>
                </a:cxn>
                <a:cxn ang="0">
                  <a:pos x="374738" y="35001"/>
                </a:cxn>
                <a:cxn ang="0">
                  <a:pos x="374738" y="0"/>
                </a:cxn>
                <a:cxn ang="0">
                  <a:pos x="49034" y="187655"/>
                </a:cxn>
                <a:cxn ang="0">
                  <a:pos x="49034" y="204470"/>
                </a:cxn>
                <a:cxn ang="0">
                  <a:pos x="374738" y="16802"/>
                </a:cxn>
                <a:cxn ang="0">
                  <a:pos x="374738" y="0"/>
                </a:cxn>
              </a:cxnLst>
              <a:rect l="0" t="0" r="r" b="b"/>
              <a:pathLst>
                <a:path w="375284" h="269239">
                  <a:moveTo>
                    <a:pt x="374738" y="35001"/>
                  </a:moveTo>
                  <a:lnTo>
                    <a:pt x="0" y="252095"/>
                  </a:lnTo>
                  <a:lnTo>
                    <a:pt x="0" y="268897"/>
                  </a:lnTo>
                  <a:lnTo>
                    <a:pt x="374738" y="51803"/>
                  </a:lnTo>
                  <a:lnTo>
                    <a:pt x="374738" y="35001"/>
                  </a:lnTo>
                  <a:close/>
                </a:path>
                <a:path w="375284" h="269239">
                  <a:moveTo>
                    <a:pt x="374738" y="0"/>
                  </a:moveTo>
                  <a:lnTo>
                    <a:pt x="49034" y="187655"/>
                  </a:lnTo>
                  <a:lnTo>
                    <a:pt x="49034" y="204470"/>
                  </a:lnTo>
                  <a:lnTo>
                    <a:pt x="374738" y="16802"/>
                  </a:lnTo>
                  <a:lnTo>
                    <a:pt x="374738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9" name="object 17"/>
            <p:cNvSpPr>
              <a:spLocks/>
            </p:cNvSpPr>
            <p:nvPr/>
          </p:nvSpPr>
          <p:spPr bwMode="auto">
            <a:xfrm>
              <a:off x="8269957" y="5159778"/>
              <a:ext cx="415925" cy="328930"/>
            </a:xfrm>
            <a:custGeom>
              <a:avLst/>
              <a:gdLst/>
              <a:ahLst/>
              <a:cxnLst>
                <a:cxn ang="0">
                  <a:pos x="147084" y="328459"/>
                </a:cxn>
                <a:cxn ang="0">
                  <a:pos x="0" y="228317"/>
                </a:cxn>
                <a:cxn ang="0">
                  <a:pos x="256344" y="0"/>
                </a:cxn>
                <a:cxn ang="0">
                  <a:pos x="415341" y="86150"/>
                </a:cxn>
                <a:cxn ang="0">
                  <a:pos x="147084" y="328459"/>
                </a:cxn>
              </a:cxnLst>
              <a:rect l="0" t="0" r="r" b="b"/>
              <a:pathLst>
                <a:path w="415925" h="328929">
                  <a:moveTo>
                    <a:pt x="147084" y="328459"/>
                  </a:moveTo>
                  <a:lnTo>
                    <a:pt x="0" y="228317"/>
                  </a:lnTo>
                  <a:lnTo>
                    <a:pt x="256344" y="0"/>
                  </a:lnTo>
                  <a:lnTo>
                    <a:pt x="415341" y="86150"/>
                  </a:lnTo>
                  <a:lnTo>
                    <a:pt x="147084" y="328459"/>
                  </a:lnTo>
                  <a:close/>
                </a:path>
              </a:pathLst>
            </a:custGeom>
            <a:noFill/>
            <a:ln w="8404">
              <a:solidFill>
                <a:srgbClr val="DADFF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0" name="object 18"/>
            <p:cNvSpPr>
              <a:spLocks/>
            </p:cNvSpPr>
            <p:nvPr/>
          </p:nvSpPr>
          <p:spPr bwMode="auto">
            <a:xfrm>
              <a:off x="8265045" y="4892281"/>
              <a:ext cx="425450" cy="600710"/>
            </a:xfrm>
            <a:custGeom>
              <a:avLst/>
              <a:gdLst/>
              <a:ahLst/>
              <a:cxnLst>
                <a:cxn ang="0">
                  <a:pos x="425157" y="352945"/>
                </a:cxn>
                <a:cxn ang="0">
                  <a:pos x="423748" y="350837"/>
                </a:cxn>
                <a:cxn ang="0">
                  <a:pos x="225590" y="17513"/>
                </a:cxn>
                <a:cxn ang="0">
                  <a:pos x="216433" y="2108"/>
                </a:cxn>
                <a:cxn ang="0">
                  <a:pos x="215722" y="685"/>
                </a:cxn>
                <a:cxn ang="0">
                  <a:pos x="213639" y="0"/>
                </a:cxn>
                <a:cxn ang="0">
                  <a:pos x="212217" y="0"/>
                </a:cxn>
                <a:cxn ang="0">
                  <a:pos x="211531" y="0"/>
                </a:cxn>
                <a:cxn ang="0">
                  <a:pos x="211188" y="342"/>
                </a:cxn>
                <a:cxn ang="0">
                  <a:pos x="210121" y="685"/>
                </a:cxn>
                <a:cxn ang="0">
                  <a:pos x="208724" y="2108"/>
                </a:cxn>
                <a:cxn ang="0">
                  <a:pos x="208724" y="4203"/>
                </a:cxn>
                <a:cxn ang="0">
                  <a:pos x="208686" y="4559"/>
                </a:cxn>
                <a:cxn ang="0">
                  <a:pos x="698" y="494398"/>
                </a:cxn>
                <a:cxn ang="0">
                  <a:pos x="0" y="496506"/>
                </a:cxn>
                <a:cxn ang="0">
                  <a:pos x="698" y="499313"/>
                </a:cxn>
                <a:cxn ang="0">
                  <a:pos x="2806" y="499999"/>
                </a:cxn>
                <a:cxn ang="0">
                  <a:pos x="6299" y="499999"/>
                </a:cxn>
                <a:cxn ang="0">
                  <a:pos x="7708" y="499313"/>
                </a:cxn>
                <a:cxn ang="0">
                  <a:pos x="8407" y="497903"/>
                </a:cxn>
                <a:cxn ang="0">
                  <a:pos x="205816" y="32385"/>
                </a:cxn>
                <a:cxn ang="0">
                  <a:pos x="147777" y="595249"/>
                </a:cxn>
                <a:cxn ang="0">
                  <a:pos x="147091" y="597357"/>
                </a:cxn>
                <a:cxn ang="0">
                  <a:pos x="149199" y="599465"/>
                </a:cxn>
                <a:cxn ang="0">
                  <a:pos x="151282" y="600151"/>
                </a:cxn>
                <a:cxn ang="0">
                  <a:pos x="154089" y="600151"/>
                </a:cxn>
                <a:cxn ang="0">
                  <a:pos x="155486" y="598043"/>
                </a:cxn>
                <a:cxn ang="0">
                  <a:pos x="156197" y="595960"/>
                </a:cxn>
                <a:cxn ang="0">
                  <a:pos x="214122" y="32956"/>
                </a:cxn>
                <a:cxn ang="0">
                  <a:pos x="257746" y="268211"/>
                </a:cxn>
                <a:cxn ang="0">
                  <a:pos x="257746" y="270319"/>
                </a:cxn>
                <a:cxn ang="0">
                  <a:pos x="259854" y="272415"/>
                </a:cxn>
                <a:cxn ang="0">
                  <a:pos x="262674" y="271716"/>
                </a:cxn>
                <a:cxn ang="0">
                  <a:pos x="264744" y="271005"/>
                </a:cxn>
                <a:cxn ang="0">
                  <a:pos x="266166" y="268922"/>
                </a:cxn>
                <a:cxn ang="0">
                  <a:pos x="265455" y="266814"/>
                </a:cxn>
                <a:cxn ang="0">
                  <a:pos x="221500" y="27241"/>
                </a:cxn>
                <a:cxn ang="0">
                  <a:pos x="416750" y="355752"/>
                </a:cxn>
                <a:cxn ang="0">
                  <a:pos x="418147" y="357149"/>
                </a:cxn>
                <a:cxn ang="0">
                  <a:pos x="420243" y="357860"/>
                </a:cxn>
                <a:cxn ang="0">
                  <a:pos x="422351" y="357149"/>
                </a:cxn>
                <a:cxn ang="0">
                  <a:pos x="424459" y="355752"/>
                </a:cxn>
                <a:cxn ang="0">
                  <a:pos x="425157" y="352945"/>
                </a:cxn>
              </a:cxnLst>
              <a:rect l="0" t="0" r="r" b="b"/>
              <a:pathLst>
                <a:path w="425450" h="600710">
                  <a:moveTo>
                    <a:pt x="425157" y="352945"/>
                  </a:moveTo>
                  <a:lnTo>
                    <a:pt x="423748" y="350837"/>
                  </a:lnTo>
                  <a:lnTo>
                    <a:pt x="225590" y="17513"/>
                  </a:lnTo>
                  <a:lnTo>
                    <a:pt x="216433" y="2108"/>
                  </a:lnTo>
                  <a:lnTo>
                    <a:pt x="215722" y="685"/>
                  </a:lnTo>
                  <a:lnTo>
                    <a:pt x="213639" y="0"/>
                  </a:lnTo>
                  <a:lnTo>
                    <a:pt x="212217" y="0"/>
                  </a:lnTo>
                  <a:lnTo>
                    <a:pt x="211531" y="0"/>
                  </a:lnTo>
                  <a:lnTo>
                    <a:pt x="211188" y="342"/>
                  </a:lnTo>
                  <a:lnTo>
                    <a:pt x="210121" y="685"/>
                  </a:lnTo>
                  <a:lnTo>
                    <a:pt x="208724" y="2108"/>
                  </a:lnTo>
                  <a:lnTo>
                    <a:pt x="208724" y="4203"/>
                  </a:lnTo>
                  <a:lnTo>
                    <a:pt x="208686" y="4559"/>
                  </a:lnTo>
                  <a:lnTo>
                    <a:pt x="698" y="494398"/>
                  </a:lnTo>
                  <a:lnTo>
                    <a:pt x="0" y="496506"/>
                  </a:lnTo>
                  <a:lnTo>
                    <a:pt x="698" y="499313"/>
                  </a:lnTo>
                  <a:lnTo>
                    <a:pt x="2806" y="499999"/>
                  </a:lnTo>
                  <a:lnTo>
                    <a:pt x="6299" y="499999"/>
                  </a:lnTo>
                  <a:lnTo>
                    <a:pt x="7708" y="499313"/>
                  </a:lnTo>
                  <a:lnTo>
                    <a:pt x="8407" y="497903"/>
                  </a:lnTo>
                  <a:lnTo>
                    <a:pt x="205816" y="32385"/>
                  </a:lnTo>
                  <a:lnTo>
                    <a:pt x="147777" y="595249"/>
                  </a:lnTo>
                  <a:lnTo>
                    <a:pt x="147091" y="597357"/>
                  </a:lnTo>
                  <a:lnTo>
                    <a:pt x="149199" y="599465"/>
                  </a:lnTo>
                  <a:lnTo>
                    <a:pt x="151282" y="600151"/>
                  </a:lnTo>
                  <a:lnTo>
                    <a:pt x="154089" y="600151"/>
                  </a:lnTo>
                  <a:lnTo>
                    <a:pt x="155486" y="598043"/>
                  </a:lnTo>
                  <a:lnTo>
                    <a:pt x="156197" y="595960"/>
                  </a:lnTo>
                  <a:lnTo>
                    <a:pt x="214122" y="32956"/>
                  </a:lnTo>
                  <a:lnTo>
                    <a:pt x="257746" y="268211"/>
                  </a:lnTo>
                  <a:lnTo>
                    <a:pt x="257746" y="270319"/>
                  </a:lnTo>
                  <a:lnTo>
                    <a:pt x="259854" y="272415"/>
                  </a:lnTo>
                  <a:lnTo>
                    <a:pt x="262674" y="271716"/>
                  </a:lnTo>
                  <a:lnTo>
                    <a:pt x="264744" y="271005"/>
                  </a:lnTo>
                  <a:lnTo>
                    <a:pt x="266166" y="268922"/>
                  </a:lnTo>
                  <a:lnTo>
                    <a:pt x="265455" y="266814"/>
                  </a:lnTo>
                  <a:lnTo>
                    <a:pt x="221500" y="27241"/>
                  </a:lnTo>
                  <a:lnTo>
                    <a:pt x="416750" y="355752"/>
                  </a:lnTo>
                  <a:lnTo>
                    <a:pt x="418147" y="357149"/>
                  </a:lnTo>
                  <a:lnTo>
                    <a:pt x="420243" y="357860"/>
                  </a:lnTo>
                  <a:lnTo>
                    <a:pt x="422351" y="357149"/>
                  </a:lnTo>
                  <a:lnTo>
                    <a:pt x="424459" y="355752"/>
                  </a:lnTo>
                  <a:lnTo>
                    <a:pt x="425157" y="352945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1" name="object 19"/>
            <p:cNvSpPr>
              <a:spLocks/>
            </p:cNvSpPr>
            <p:nvPr/>
          </p:nvSpPr>
          <p:spPr bwMode="auto">
            <a:xfrm>
              <a:off x="9581463" y="4900105"/>
              <a:ext cx="537845" cy="311785"/>
            </a:xfrm>
            <a:custGeom>
              <a:avLst/>
              <a:gdLst/>
              <a:ahLst/>
              <a:cxnLst>
                <a:cxn ang="0">
                  <a:pos x="268050" y="0"/>
                </a:cxn>
                <a:cxn ang="0">
                  <a:pos x="216592" y="2828"/>
                </a:cxn>
                <a:cxn ang="0">
                  <a:pos x="166657" y="11313"/>
                </a:cxn>
                <a:cxn ang="0">
                  <a:pos x="119767" y="25456"/>
                </a:cxn>
                <a:cxn ang="0">
                  <a:pos x="77446" y="45255"/>
                </a:cxn>
                <a:cxn ang="0">
                  <a:pos x="38722" y="73460"/>
                </a:cxn>
                <a:cxn ang="0">
                  <a:pos x="12907" y="104914"/>
                </a:cxn>
                <a:cxn ang="0">
                  <a:pos x="0" y="138316"/>
                </a:cxn>
                <a:cxn ang="0">
                  <a:pos x="0" y="172368"/>
                </a:cxn>
                <a:cxn ang="0">
                  <a:pos x="38723" y="237223"/>
                </a:cxn>
                <a:cxn ang="0">
                  <a:pos x="77446" y="265427"/>
                </a:cxn>
                <a:cxn ang="0">
                  <a:pos x="119767" y="285446"/>
                </a:cxn>
                <a:cxn ang="0">
                  <a:pos x="166657" y="299745"/>
                </a:cxn>
                <a:cxn ang="0">
                  <a:pos x="216592" y="308325"/>
                </a:cxn>
                <a:cxn ang="0">
                  <a:pos x="268050" y="311185"/>
                </a:cxn>
                <a:cxn ang="0">
                  <a:pos x="319508" y="308325"/>
                </a:cxn>
                <a:cxn ang="0">
                  <a:pos x="369443" y="299745"/>
                </a:cxn>
                <a:cxn ang="0">
                  <a:pos x="416331" y="285446"/>
                </a:cxn>
                <a:cxn ang="0">
                  <a:pos x="458651" y="265427"/>
                </a:cxn>
                <a:cxn ang="0">
                  <a:pos x="493076" y="240952"/>
                </a:cxn>
                <a:cxn ang="0">
                  <a:pos x="532584" y="185040"/>
                </a:cxn>
                <a:cxn ang="0">
                  <a:pos x="537545" y="155343"/>
                </a:cxn>
                <a:cxn ang="0">
                  <a:pos x="532584" y="125647"/>
                </a:cxn>
                <a:cxn ang="0">
                  <a:pos x="493076" y="69731"/>
                </a:cxn>
                <a:cxn ang="0">
                  <a:pos x="458651" y="45255"/>
                </a:cxn>
                <a:cxn ang="0">
                  <a:pos x="416331" y="25456"/>
                </a:cxn>
                <a:cxn ang="0">
                  <a:pos x="369442" y="11313"/>
                </a:cxn>
                <a:cxn ang="0">
                  <a:pos x="319508" y="2828"/>
                </a:cxn>
                <a:cxn ang="0">
                  <a:pos x="268050" y="0"/>
                </a:cxn>
              </a:cxnLst>
              <a:rect l="0" t="0" r="r" b="b"/>
              <a:pathLst>
                <a:path w="537845" h="311785">
                  <a:moveTo>
                    <a:pt x="268050" y="0"/>
                  </a:moveTo>
                  <a:lnTo>
                    <a:pt x="216592" y="2828"/>
                  </a:lnTo>
                  <a:lnTo>
                    <a:pt x="166657" y="11313"/>
                  </a:lnTo>
                  <a:lnTo>
                    <a:pt x="119767" y="25456"/>
                  </a:lnTo>
                  <a:lnTo>
                    <a:pt x="77446" y="45255"/>
                  </a:lnTo>
                  <a:lnTo>
                    <a:pt x="38722" y="73460"/>
                  </a:lnTo>
                  <a:lnTo>
                    <a:pt x="12907" y="104914"/>
                  </a:lnTo>
                  <a:lnTo>
                    <a:pt x="0" y="138316"/>
                  </a:lnTo>
                  <a:lnTo>
                    <a:pt x="0" y="172368"/>
                  </a:lnTo>
                  <a:lnTo>
                    <a:pt x="38723" y="237223"/>
                  </a:lnTo>
                  <a:lnTo>
                    <a:pt x="77446" y="265427"/>
                  </a:lnTo>
                  <a:lnTo>
                    <a:pt x="119767" y="285446"/>
                  </a:lnTo>
                  <a:lnTo>
                    <a:pt x="166657" y="299745"/>
                  </a:lnTo>
                  <a:lnTo>
                    <a:pt x="216592" y="308325"/>
                  </a:lnTo>
                  <a:lnTo>
                    <a:pt x="268050" y="311185"/>
                  </a:lnTo>
                  <a:lnTo>
                    <a:pt x="319508" y="308325"/>
                  </a:lnTo>
                  <a:lnTo>
                    <a:pt x="369443" y="299745"/>
                  </a:lnTo>
                  <a:lnTo>
                    <a:pt x="416331" y="285446"/>
                  </a:lnTo>
                  <a:lnTo>
                    <a:pt x="458651" y="265427"/>
                  </a:lnTo>
                  <a:lnTo>
                    <a:pt x="493076" y="240952"/>
                  </a:lnTo>
                  <a:lnTo>
                    <a:pt x="532584" y="185040"/>
                  </a:lnTo>
                  <a:lnTo>
                    <a:pt x="537545" y="155343"/>
                  </a:lnTo>
                  <a:lnTo>
                    <a:pt x="532584" y="125647"/>
                  </a:lnTo>
                  <a:lnTo>
                    <a:pt x="493076" y="69731"/>
                  </a:lnTo>
                  <a:lnTo>
                    <a:pt x="458651" y="45255"/>
                  </a:lnTo>
                  <a:lnTo>
                    <a:pt x="416331" y="25456"/>
                  </a:lnTo>
                  <a:lnTo>
                    <a:pt x="369442" y="11313"/>
                  </a:lnTo>
                  <a:lnTo>
                    <a:pt x="319508" y="2828"/>
                  </a:lnTo>
                  <a:lnTo>
                    <a:pt x="268050" y="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2" name="object 20"/>
            <p:cNvSpPr>
              <a:spLocks noChangeArrowheads="1"/>
            </p:cNvSpPr>
            <p:nvPr/>
          </p:nvSpPr>
          <p:spPr bwMode="auto">
            <a:xfrm>
              <a:off x="9812718" y="4995092"/>
              <a:ext cx="306290" cy="118714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33" name="object 21"/>
            <p:cNvSpPr>
              <a:spLocks noChangeArrowheads="1"/>
            </p:cNvSpPr>
            <p:nvPr/>
          </p:nvSpPr>
          <p:spPr bwMode="auto">
            <a:xfrm>
              <a:off x="9580015" y="5055447"/>
              <a:ext cx="538993" cy="190493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34" name="object 22"/>
            <p:cNvSpPr>
              <a:spLocks noChangeArrowheads="1"/>
            </p:cNvSpPr>
            <p:nvPr/>
          </p:nvSpPr>
          <p:spPr bwMode="auto">
            <a:xfrm>
              <a:off x="9752396" y="5014307"/>
              <a:ext cx="76902" cy="99820"/>
            </a:xfrm>
            <a:prstGeom prst="rect">
              <a:avLst/>
            </a:prstGeom>
            <a:blipFill dpi="0" rotWithShape="1">
              <a:blip r:embed="rId1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35" name="object 23"/>
            <p:cNvSpPr>
              <a:spLocks noChangeArrowheads="1"/>
            </p:cNvSpPr>
            <p:nvPr/>
          </p:nvSpPr>
          <p:spPr bwMode="auto">
            <a:xfrm>
              <a:off x="9763650" y="4946771"/>
              <a:ext cx="182982" cy="164381"/>
            </a:xfrm>
            <a:prstGeom prst="rect">
              <a:avLst/>
            </a:prstGeom>
            <a:blipFill dpi="0" rotWithShape="1">
              <a:blip r:embed="rId1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36" name="object 24"/>
            <p:cNvSpPr>
              <a:spLocks/>
            </p:cNvSpPr>
            <p:nvPr/>
          </p:nvSpPr>
          <p:spPr bwMode="auto">
            <a:xfrm>
              <a:off x="9578690" y="4268272"/>
              <a:ext cx="269240" cy="7835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6842" y="735459"/>
                </a:cxn>
                <a:cxn ang="0">
                  <a:pos x="212777" y="733350"/>
                </a:cxn>
                <a:cxn ang="0">
                  <a:pos x="219518" y="733044"/>
                </a:cxn>
                <a:cxn ang="0">
                  <a:pos x="255407" y="757168"/>
                </a:cxn>
                <a:cxn ang="0">
                  <a:pos x="269157" y="783196"/>
                </a:cxn>
                <a:cxn ang="0">
                  <a:pos x="51048" y="6647"/>
                </a:cxn>
                <a:cxn ang="0">
                  <a:pos x="0" y="0"/>
                </a:cxn>
              </a:cxnLst>
              <a:rect l="0" t="0" r="r" b="b"/>
              <a:pathLst>
                <a:path w="269240" h="783589">
                  <a:moveTo>
                    <a:pt x="0" y="0"/>
                  </a:moveTo>
                  <a:lnTo>
                    <a:pt x="206842" y="735459"/>
                  </a:lnTo>
                  <a:lnTo>
                    <a:pt x="212777" y="733350"/>
                  </a:lnTo>
                  <a:lnTo>
                    <a:pt x="219518" y="733044"/>
                  </a:lnTo>
                  <a:lnTo>
                    <a:pt x="255407" y="757168"/>
                  </a:lnTo>
                  <a:lnTo>
                    <a:pt x="269157" y="783196"/>
                  </a:lnTo>
                  <a:lnTo>
                    <a:pt x="51048" y="6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2D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7" name="object 25"/>
            <p:cNvSpPr>
              <a:spLocks/>
            </p:cNvSpPr>
            <p:nvPr/>
          </p:nvSpPr>
          <p:spPr bwMode="auto">
            <a:xfrm>
              <a:off x="9629738" y="4243742"/>
              <a:ext cx="273685" cy="808355"/>
            </a:xfrm>
            <a:custGeom>
              <a:avLst/>
              <a:gdLst/>
              <a:ahLst/>
              <a:cxnLst>
                <a:cxn ang="0">
                  <a:pos x="54362" y="0"/>
                </a:cxn>
                <a:cxn ang="0">
                  <a:pos x="0" y="31177"/>
                </a:cxn>
                <a:cxn ang="0">
                  <a:pos x="218108" y="807727"/>
                </a:cxn>
                <a:cxn ang="0">
                  <a:pos x="273128" y="776551"/>
                </a:cxn>
                <a:cxn ang="0">
                  <a:pos x="54362" y="0"/>
                </a:cxn>
              </a:cxnLst>
              <a:rect l="0" t="0" r="r" b="b"/>
              <a:pathLst>
                <a:path w="273684" h="808354">
                  <a:moveTo>
                    <a:pt x="54362" y="0"/>
                  </a:moveTo>
                  <a:lnTo>
                    <a:pt x="0" y="31177"/>
                  </a:lnTo>
                  <a:lnTo>
                    <a:pt x="218108" y="807727"/>
                  </a:lnTo>
                  <a:lnTo>
                    <a:pt x="273128" y="776551"/>
                  </a:lnTo>
                  <a:lnTo>
                    <a:pt x="54362" y="0"/>
                  </a:lnTo>
                  <a:close/>
                </a:path>
              </a:pathLst>
            </a:custGeom>
            <a:solidFill>
              <a:srgbClr val="1F186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38" name="object 26"/>
            <p:cNvSpPr>
              <a:spLocks noChangeArrowheads="1"/>
            </p:cNvSpPr>
            <p:nvPr/>
          </p:nvSpPr>
          <p:spPr bwMode="auto">
            <a:xfrm>
              <a:off x="9526315" y="4210551"/>
              <a:ext cx="76903" cy="99549"/>
            </a:xfrm>
            <a:prstGeom prst="rect">
              <a:avLst/>
            </a:prstGeom>
            <a:blipFill dpi="0" rotWithShape="1">
              <a:blip r:embed="rId1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39" name="object 27"/>
            <p:cNvSpPr>
              <a:spLocks noChangeArrowheads="1"/>
            </p:cNvSpPr>
            <p:nvPr/>
          </p:nvSpPr>
          <p:spPr bwMode="auto">
            <a:xfrm>
              <a:off x="9537585" y="4143022"/>
              <a:ext cx="182977" cy="164373"/>
            </a:xfrm>
            <a:prstGeom prst="rect">
              <a:avLst/>
            </a:prstGeom>
            <a:blipFill dpi="0" rotWithShape="1">
              <a:blip r:embed="rId1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40" name="object 28"/>
            <p:cNvSpPr>
              <a:spLocks/>
            </p:cNvSpPr>
            <p:nvPr/>
          </p:nvSpPr>
          <p:spPr bwMode="auto">
            <a:xfrm>
              <a:off x="9599241" y="4036847"/>
              <a:ext cx="476884" cy="232410"/>
            </a:xfrm>
            <a:custGeom>
              <a:avLst/>
              <a:gdLst/>
              <a:ahLst/>
              <a:cxnLst>
                <a:cxn ang="0">
                  <a:pos x="442193" y="0"/>
                </a:cxn>
                <a:cxn ang="0">
                  <a:pos x="0" y="163116"/>
                </a:cxn>
                <a:cxn ang="0">
                  <a:pos x="13880" y="175786"/>
                </a:cxn>
                <a:cxn ang="0">
                  <a:pos x="25027" y="191807"/>
                </a:cxn>
                <a:cxn ang="0">
                  <a:pos x="32444" y="209569"/>
                </a:cxn>
                <a:cxn ang="0">
                  <a:pos x="35137" y="227464"/>
                </a:cxn>
                <a:cxn ang="0">
                  <a:pos x="35137" y="232097"/>
                </a:cxn>
                <a:cxn ang="0">
                  <a:pos x="476672" y="68957"/>
                </a:cxn>
                <a:cxn ang="0">
                  <a:pos x="442193" y="0"/>
                </a:cxn>
              </a:cxnLst>
              <a:rect l="0" t="0" r="r" b="b"/>
              <a:pathLst>
                <a:path w="476884" h="232410">
                  <a:moveTo>
                    <a:pt x="442193" y="0"/>
                  </a:moveTo>
                  <a:lnTo>
                    <a:pt x="0" y="163116"/>
                  </a:lnTo>
                  <a:lnTo>
                    <a:pt x="13880" y="175786"/>
                  </a:lnTo>
                  <a:lnTo>
                    <a:pt x="25027" y="191807"/>
                  </a:lnTo>
                  <a:lnTo>
                    <a:pt x="32444" y="209569"/>
                  </a:lnTo>
                  <a:lnTo>
                    <a:pt x="35137" y="227464"/>
                  </a:lnTo>
                  <a:lnTo>
                    <a:pt x="35137" y="232097"/>
                  </a:lnTo>
                  <a:lnTo>
                    <a:pt x="476672" y="68957"/>
                  </a:lnTo>
                  <a:lnTo>
                    <a:pt x="442193" y="0"/>
                  </a:lnTo>
                  <a:close/>
                </a:path>
              </a:pathLst>
            </a:custGeom>
            <a:solidFill>
              <a:srgbClr val="362D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41" name="object 29"/>
            <p:cNvSpPr>
              <a:spLocks/>
            </p:cNvSpPr>
            <p:nvPr/>
          </p:nvSpPr>
          <p:spPr bwMode="auto">
            <a:xfrm>
              <a:off x="9599241" y="4005669"/>
              <a:ext cx="496570" cy="194310"/>
            </a:xfrm>
            <a:custGeom>
              <a:avLst/>
              <a:gdLst/>
              <a:ahLst/>
              <a:cxnLst>
                <a:cxn ang="0">
                  <a:pos x="496564" y="0"/>
                </a:cxn>
                <a:cxn ang="0">
                  <a:pos x="55026" y="163139"/>
                </a:cxn>
                <a:cxn ang="0">
                  <a:pos x="0" y="194294"/>
                </a:cxn>
                <a:cxn ang="0">
                  <a:pos x="442193" y="31177"/>
                </a:cxn>
                <a:cxn ang="0">
                  <a:pos x="496564" y="0"/>
                </a:cxn>
              </a:cxnLst>
              <a:rect l="0" t="0" r="r" b="b"/>
              <a:pathLst>
                <a:path w="496570" h="194310">
                  <a:moveTo>
                    <a:pt x="496564" y="0"/>
                  </a:moveTo>
                  <a:lnTo>
                    <a:pt x="55026" y="163139"/>
                  </a:lnTo>
                  <a:lnTo>
                    <a:pt x="0" y="194294"/>
                  </a:lnTo>
                  <a:lnTo>
                    <a:pt x="442193" y="31177"/>
                  </a:lnTo>
                  <a:lnTo>
                    <a:pt x="496564" y="0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42" name="object 30"/>
            <p:cNvSpPr>
              <a:spLocks noChangeArrowheads="1"/>
            </p:cNvSpPr>
            <p:nvPr/>
          </p:nvSpPr>
          <p:spPr bwMode="auto">
            <a:xfrm>
              <a:off x="9987063" y="4038123"/>
              <a:ext cx="77573" cy="99541"/>
            </a:xfrm>
            <a:prstGeom prst="rect">
              <a:avLst/>
            </a:prstGeom>
            <a:blipFill dpi="0" rotWithShape="1">
              <a:blip r:embed="rId1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43" name="object 31"/>
            <p:cNvSpPr>
              <a:spLocks noChangeArrowheads="1"/>
            </p:cNvSpPr>
            <p:nvPr/>
          </p:nvSpPr>
          <p:spPr bwMode="auto">
            <a:xfrm>
              <a:off x="9998340" y="3970189"/>
              <a:ext cx="183630" cy="164801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44" name="object 32"/>
            <p:cNvSpPr>
              <a:spLocks noChangeArrowheads="1"/>
            </p:cNvSpPr>
            <p:nvPr/>
          </p:nvSpPr>
          <p:spPr bwMode="auto">
            <a:xfrm>
              <a:off x="9994357" y="3818000"/>
              <a:ext cx="511803" cy="571144"/>
            </a:xfrm>
            <a:prstGeom prst="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45" name="object 33"/>
            <p:cNvSpPr>
              <a:spLocks noChangeArrowheads="1"/>
            </p:cNvSpPr>
            <p:nvPr/>
          </p:nvSpPr>
          <p:spPr bwMode="auto">
            <a:xfrm>
              <a:off x="9994198" y="3802086"/>
              <a:ext cx="227729" cy="12657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46" name="object 34"/>
            <p:cNvSpPr>
              <a:spLocks/>
            </p:cNvSpPr>
            <p:nvPr/>
          </p:nvSpPr>
          <p:spPr bwMode="auto">
            <a:xfrm>
              <a:off x="10018978" y="3800815"/>
              <a:ext cx="144145" cy="71120"/>
            </a:xfrm>
            <a:custGeom>
              <a:avLst/>
              <a:gdLst/>
              <a:ahLst/>
              <a:cxnLst>
                <a:cxn ang="0">
                  <a:pos x="141502" y="0"/>
                </a:cxn>
                <a:cxn ang="0">
                  <a:pos x="79718" y="21487"/>
                </a:cxn>
                <a:cxn ang="0">
                  <a:pos x="26438" y="48340"/>
                </a:cxn>
                <a:cxn ang="0">
                  <a:pos x="0" y="67739"/>
                </a:cxn>
                <a:cxn ang="0">
                  <a:pos x="2478" y="70724"/>
                </a:cxn>
                <a:cxn ang="0">
                  <a:pos x="64062" y="49257"/>
                </a:cxn>
                <a:cxn ang="0">
                  <a:pos x="117258" y="21817"/>
                </a:cxn>
                <a:cxn ang="0">
                  <a:pos x="143781" y="2754"/>
                </a:cxn>
                <a:cxn ang="0">
                  <a:pos x="141502" y="0"/>
                </a:cxn>
              </a:cxnLst>
              <a:rect l="0" t="0" r="r" b="b"/>
              <a:pathLst>
                <a:path w="144145" h="71120">
                  <a:moveTo>
                    <a:pt x="141502" y="0"/>
                  </a:moveTo>
                  <a:lnTo>
                    <a:pt x="79718" y="21487"/>
                  </a:lnTo>
                  <a:lnTo>
                    <a:pt x="26438" y="48340"/>
                  </a:lnTo>
                  <a:lnTo>
                    <a:pt x="0" y="67739"/>
                  </a:lnTo>
                  <a:lnTo>
                    <a:pt x="2478" y="70724"/>
                  </a:lnTo>
                  <a:lnTo>
                    <a:pt x="64062" y="49257"/>
                  </a:lnTo>
                  <a:lnTo>
                    <a:pt x="117258" y="21817"/>
                  </a:lnTo>
                  <a:lnTo>
                    <a:pt x="143781" y="2754"/>
                  </a:lnTo>
                  <a:lnTo>
                    <a:pt x="141502" y="0"/>
                  </a:lnTo>
                  <a:close/>
                </a:path>
              </a:pathLst>
            </a:custGeom>
            <a:solidFill>
              <a:srgbClr val="6B67E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47" name="object 35"/>
            <p:cNvSpPr>
              <a:spLocks noChangeArrowheads="1"/>
            </p:cNvSpPr>
            <p:nvPr/>
          </p:nvSpPr>
          <p:spPr bwMode="auto">
            <a:xfrm>
              <a:off x="10024844" y="5332769"/>
              <a:ext cx="1603848" cy="484859"/>
            </a:xfrm>
            <a:prstGeom prst="rect">
              <a:avLst/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48" name="object 36"/>
            <p:cNvSpPr>
              <a:spLocks/>
            </p:cNvSpPr>
            <p:nvPr/>
          </p:nvSpPr>
          <p:spPr bwMode="auto">
            <a:xfrm>
              <a:off x="10001708" y="4913497"/>
              <a:ext cx="1519555" cy="876935"/>
            </a:xfrm>
            <a:custGeom>
              <a:avLst/>
              <a:gdLst/>
              <a:ahLst/>
              <a:cxnLst>
                <a:cxn ang="0">
                  <a:pos x="683439" y="0"/>
                </a:cxn>
                <a:cxn ang="0">
                  <a:pos x="0" y="394261"/>
                </a:cxn>
                <a:cxn ang="0">
                  <a:pos x="835994" y="876639"/>
                </a:cxn>
                <a:cxn ang="0">
                  <a:pos x="1519420" y="482367"/>
                </a:cxn>
                <a:cxn ang="0">
                  <a:pos x="683439" y="0"/>
                </a:cxn>
              </a:cxnLst>
              <a:rect l="0" t="0" r="r" b="b"/>
              <a:pathLst>
                <a:path w="1519554" h="876935">
                  <a:moveTo>
                    <a:pt x="683439" y="0"/>
                  </a:moveTo>
                  <a:lnTo>
                    <a:pt x="0" y="394261"/>
                  </a:lnTo>
                  <a:lnTo>
                    <a:pt x="835994" y="876639"/>
                  </a:lnTo>
                  <a:lnTo>
                    <a:pt x="1519420" y="482367"/>
                  </a:lnTo>
                  <a:lnTo>
                    <a:pt x="683439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49" name="object 37"/>
            <p:cNvSpPr>
              <a:spLocks/>
            </p:cNvSpPr>
            <p:nvPr/>
          </p:nvSpPr>
          <p:spPr bwMode="auto">
            <a:xfrm>
              <a:off x="10828945" y="5332769"/>
              <a:ext cx="659130" cy="447675"/>
            </a:xfrm>
            <a:custGeom>
              <a:avLst/>
              <a:gdLst/>
              <a:ahLst/>
              <a:cxnLst>
                <a:cxn ang="0">
                  <a:pos x="659051" y="0"/>
                </a:cxn>
                <a:cxn ang="0">
                  <a:pos x="0" y="380514"/>
                </a:cxn>
                <a:cxn ang="0">
                  <a:pos x="0" y="447369"/>
                </a:cxn>
                <a:cxn ang="0">
                  <a:pos x="659052" y="66849"/>
                </a:cxn>
                <a:cxn ang="0">
                  <a:pos x="659051" y="0"/>
                </a:cxn>
              </a:cxnLst>
              <a:rect l="0" t="0" r="r" b="b"/>
              <a:pathLst>
                <a:path w="659129" h="447675">
                  <a:moveTo>
                    <a:pt x="659051" y="0"/>
                  </a:moveTo>
                  <a:lnTo>
                    <a:pt x="0" y="380514"/>
                  </a:lnTo>
                  <a:lnTo>
                    <a:pt x="0" y="447369"/>
                  </a:lnTo>
                  <a:lnTo>
                    <a:pt x="659052" y="66849"/>
                  </a:lnTo>
                  <a:lnTo>
                    <a:pt x="659051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50" name="object 38"/>
            <p:cNvSpPr>
              <a:spLocks/>
            </p:cNvSpPr>
            <p:nvPr/>
          </p:nvSpPr>
          <p:spPr bwMode="auto">
            <a:xfrm>
              <a:off x="10019216" y="5246540"/>
              <a:ext cx="810260" cy="5340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216"/>
                </a:cxn>
                <a:cxn ang="0">
                  <a:pos x="809729" y="533598"/>
                </a:cxn>
                <a:cxn ang="0">
                  <a:pos x="809729" y="466743"/>
                </a:cxn>
                <a:cxn ang="0">
                  <a:pos x="0" y="0"/>
                </a:cxn>
              </a:cxnLst>
              <a:rect l="0" t="0" r="r" b="b"/>
              <a:pathLst>
                <a:path w="810259" h="534035">
                  <a:moveTo>
                    <a:pt x="0" y="0"/>
                  </a:moveTo>
                  <a:lnTo>
                    <a:pt x="0" y="66216"/>
                  </a:lnTo>
                  <a:lnTo>
                    <a:pt x="809729" y="533598"/>
                  </a:lnTo>
                  <a:lnTo>
                    <a:pt x="809729" y="46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51" name="object 39"/>
            <p:cNvSpPr>
              <a:spLocks/>
            </p:cNvSpPr>
            <p:nvPr/>
          </p:nvSpPr>
          <p:spPr bwMode="auto">
            <a:xfrm>
              <a:off x="10001708" y="4833531"/>
              <a:ext cx="1519555" cy="876935"/>
            </a:xfrm>
            <a:custGeom>
              <a:avLst/>
              <a:gdLst/>
              <a:ahLst/>
              <a:cxnLst>
                <a:cxn ang="0">
                  <a:pos x="683439" y="0"/>
                </a:cxn>
                <a:cxn ang="0">
                  <a:pos x="0" y="394261"/>
                </a:cxn>
                <a:cxn ang="0">
                  <a:pos x="835994" y="876627"/>
                </a:cxn>
                <a:cxn ang="0">
                  <a:pos x="1519420" y="482367"/>
                </a:cxn>
                <a:cxn ang="0">
                  <a:pos x="683439" y="0"/>
                </a:cxn>
              </a:cxnLst>
              <a:rect l="0" t="0" r="r" b="b"/>
              <a:pathLst>
                <a:path w="1519554" h="876935">
                  <a:moveTo>
                    <a:pt x="683439" y="0"/>
                  </a:moveTo>
                  <a:lnTo>
                    <a:pt x="0" y="394261"/>
                  </a:lnTo>
                  <a:lnTo>
                    <a:pt x="835994" y="876627"/>
                  </a:lnTo>
                  <a:lnTo>
                    <a:pt x="1519420" y="482367"/>
                  </a:lnTo>
                  <a:lnTo>
                    <a:pt x="683439" y="0"/>
                  </a:lnTo>
                  <a:close/>
                </a:path>
              </a:pathLst>
            </a:custGeom>
            <a:solidFill>
              <a:srgbClr val="E8EB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52" name="object 40"/>
            <p:cNvSpPr>
              <a:spLocks/>
            </p:cNvSpPr>
            <p:nvPr/>
          </p:nvSpPr>
          <p:spPr bwMode="auto">
            <a:xfrm>
              <a:off x="10837697" y="5315902"/>
              <a:ext cx="683895" cy="488315"/>
            </a:xfrm>
            <a:custGeom>
              <a:avLst/>
              <a:gdLst/>
              <a:ahLst/>
              <a:cxnLst>
                <a:cxn ang="0">
                  <a:pos x="683425" y="79971"/>
                </a:cxn>
                <a:cxn ang="0">
                  <a:pos x="0" y="474243"/>
                </a:cxn>
                <a:cxn ang="0">
                  <a:pos x="0" y="487984"/>
                </a:cxn>
                <a:cxn ang="0">
                  <a:pos x="683425" y="93713"/>
                </a:cxn>
                <a:cxn ang="0">
                  <a:pos x="683425" y="79971"/>
                </a:cxn>
                <a:cxn ang="0">
                  <a:pos x="683425" y="0"/>
                </a:cxn>
                <a:cxn ang="0">
                  <a:pos x="0" y="394258"/>
                </a:cxn>
                <a:cxn ang="0">
                  <a:pos x="0" y="408012"/>
                </a:cxn>
                <a:cxn ang="0">
                  <a:pos x="683425" y="13728"/>
                </a:cxn>
                <a:cxn ang="0">
                  <a:pos x="683425" y="0"/>
                </a:cxn>
              </a:cxnLst>
              <a:rect l="0" t="0" r="r" b="b"/>
              <a:pathLst>
                <a:path w="683895" h="488314">
                  <a:moveTo>
                    <a:pt x="683425" y="79971"/>
                  </a:moveTo>
                  <a:lnTo>
                    <a:pt x="0" y="474243"/>
                  </a:lnTo>
                  <a:lnTo>
                    <a:pt x="0" y="487984"/>
                  </a:lnTo>
                  <a:lnTo>
                    <a:pt x="683425" y="93713"/>
                  </a:lnTo>
                  <a:lnTo>
                    <a:pt x="683425" y="79971"/>
                  </a:lnTo>
                  <a:close/>
                </a:path>
                <a:path w="683895" h="488314">
                  <a:moveTo>
                    <a:pt x="683425" y="0"/>
                  </a:moveTo>
                  <a:lnTo>
                    <a:pt x="0" y="394258"/>
                  </a:lnTo>
                  <a:lnTo>
                    <a:pt x="0" y="408012"/>
                  </a:lnTo>
                  <a:lnTo>
                    <a:pt x="683425" y="13728"/>
                  </a:lnTo>
                  <a:lnTo>
                    <a:pt x="683425" y="0"/>
                  </a:lnTo>
                  <a:close/>
                </a:path>
              </a:pathLst>
            </a:custGeom>
            <a:solidFill>
              <a:srgbClr val="A4AB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53" name="object 41"/>
            <p:cNvSpPr>
              <a:spLocks/>
            </p:cNvSpPr>
            <p:nvPr/>
          </p:nvSpPr>
          <p:spPr bwMode="auto">
            <a:xfrm>
              <a:off x="10001707" y="5227802"/>
              <a:ext cx="836294" cy="576580"/>
            </a:xfrm>
            <a:custGeom>
              <a:avLst/>
              <a:gdLst/>
              <a:ahLst/>
              <a:cxnLst>
                <a:cxn ang="0">
                  <a:pos x="835990" y="562343"/>
                </a:cxn>
                <a:cxn ang="0">
                  <a:pos x="0" y="79959"/>
                </a:cxn>
                <a:cxn ang="0">
                  <a:pos x="0" y="93713"/>
                </a:cxn>
                <a:cxn ang="0">
                  <a:pos x="835990" y="576084"/>
                </a:cxn>
                <a:cxn ang="0">
                  <a:pos x="835990" y="562343"/>
                </a:cxn>
                <a:cxn ang="0">
                  <a:pos x="835990" y="482358"/>
                </a:cxn>
                <a:cxn ang="0">
                  <a:pos x="0" y="0"/>
                </a:cxn>
                <a:cxn ang="0">
                  <a:pos x="0" y="13741"/>
                </a:cxn>
                <a:cxn ang="0">
                  <a:pos x="835990" y="496112"/>
                </a:cxn>
                <a:cxn ang="0">
                  <a:pos x="835990" y="482358"/>
                </a:cxn>
              </a:cxnLst>
              <a:rect l="0" t="0" r="r" b="b"/>
              <a:pathLst>
                <a:path w="836295" h="576579">
                  <a:moveTo>
                    <a:pt x="835990" y="562343"/>
                  </a:moveTo>
                  <a:lnTo>
                    <a:pt x="0" y="79959"/>
                  </a:lnTo>
                  <a:lnTo>
                    <a:pt x="0" y="93713"/>
                  </a:lnTo>
                  <a:lnTo>
                    <a:pt x="835990" y="576084"/>
                  </a:lnTo>
                  <a:lnTo>
                    <a:pt x="835990" y="562343"/>
                  </a:lnTo>
                  <a:close/>
                </a:path>
                <a:path w="836295" h="576579">
                  <a:moveTo>
                    <a:pt x="835990" y="482358"/>
                  </a:moveTo>
                  <a:lnTo>
                    <a:pt x="0" y="0"/>
                  </a:lnTo>
                  <a:lnTo>
                    <a:pt x="0" y="13741"/>
                  </a:lnTo>
                  <a:lnTo>
                    <a:pt x="835990" y="496112"/>
                  </a:lnTo>
                  <a:lnTo>
                    <a:pt x="835990" y="482358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54" name="object 42"/>
            <p:cNvSpPr>
              <a:spLocks/>
            </p:cNvSpPr>
            <p:nvPr/>
          </p:nvSpPr>
          <p:spPr bwMode="auto">
            <a:xfrm>
              <a:off x="10236811" y="4969106"/>
              <a:ext cx="1050290" cy="605790"/>
            </a:xfrm>
            <a:custGeom>
              <a:avLst/>
              <a:gdLst/>
              <a:ahLst/>
              <a:cxnLst>
                <a:cxn ang="0">
                  <a:pos x="538996" y="0"/>
                </a:cxn>
                <a:cxn ang="0">
                  <a:pos x="0" y="310542"/>
                </a:cxn>
                <a:cxn ang="0">
                  <a:pos x="510232" y="605458"/>
                </a:cxn>
                <a:cxn ang="0">
                  <a:pos x="1049840" y="294304"/>
                </a:cxn>
                <a:cxn ang="0">
                  <a:pos x="538996" y="0"/>
                </a:cxn>
              </a:cxnLst>
              <a:rect l="0" t="0" r="r" b="b"/>
              <a:pathLst>
                <a:path w="1050290" h="605789">
                  <a:moveTo>
                    <a:pt x="538996" y="0"/>
                  </a:moveTo>
                  <a:lnTo>
                    <a:pt x="0" y="310542"/>
                  </a:lnTo>
                  <a:lnTo>
                    <a:pt x="510232" y="605458"/>
                  </a:lnTo>
                  <a:lnTo>
                    <a:pt x="1049840" y="294304"/>
                  </a:lnTo>
                  <a:lnTo>
                    <a:pt x="538996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55" name="object 43"/>
            <p:cNvSpPr>
              <a:spLocks noChangeArrowheads="1"/>
            </p:cNvSpPr>
            <p:nvPr/>
          </p:nvSpPr>
          <p:spPr bwMode="auto">
            <a:xfrm>
              <a:off x="10053605" y="5228404"/>
              <a:ext cx="29388" cy="15014"/>
            </a:xfrm>
            <a:prstGeom prst="rect">
              <a:avLst/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56" name="object 44"/>
            <p:cNvSpPr>
              <a:spLocks noChangeArrowheads="1"/>
            </p:cNvSpPr>
            <p:nvPr/>
          </p:nvSpPr>
          <p:spPr bwMode="auto">
            <a:xfrm>
              <a:off x="10041100" y="5232791"/>
              <a:ext cx="41269" cy="15626"/>
            </a:xfrm>
            <a:prstGeom prst="rect">
              <a:avLst/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57" name="object 45"/>
            <p:cNvSpPr>
              <a:spLocks noChangeArrowheads="1"/>
            </p:cNvSpPr>
            <p:nvPr/>
          </p:nvSpPr>
          <p:spPr bwMode="auto">
            <a:xfrm>
              <a:off x="9990453" y="5240277"/>
              <a:ext cx="65655" cy="126844"/>
            </a:xfrm>
            <a:prstGeom prst="rect">
              <a:avLst/>
            </a:pr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58" name="object 46"/>
            <p:cNvSpPr>
              <a:spLocks noChangeArrowheads="1"/>
            </p:cNvSpPr>
            <p:nvPr/>
          </p:nvSpPr>
          <p:spPr bwMode="auto">
            <a:xfrm>
              <a:off x="10111133" y="5261534"/>
              <a:ext cx="30012" cy="15626"/>
            </a:xfrm>
            <a:prstGeom prst="rect">
              <a:avLst/>
            </a:prstGeom>
            <a:blipFill dpi="0" rotWithShape="1">
              <a:blip r:embed="rId2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59" name="object 47"/>
            <p:cNvSpPr>
              <a:spLocks noChangeArrowheads="1"/>
            </p:cNvSpPr>
            <p:nvPr/>
          </p:nvSpPr>
          <p:spPr bwMode="auto">
            <a:xfrm>
              <a:off x="10099252" y="5266532"/>
              <a:ext cx="41269" cy="15626"/>
            </a:xfrm>
            <a:prstGeom prst="rect">
              <a:avLst/>
            </a:prstGeom>
            <a:blipFill dpi="0" rotWithShape="1">
              <a:blip r:embed="rId2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0" name="object 48"/>
            <p:cNvSpPr>
              <a:spLocks noChangeArrowheads="1"/>
            </p:cNvSpPr>
            <p:nvPr/>
          </p:nvSpPr>
          <p:spPr bwMode="auto">
            <a:xfrm>
              <a:off x="10048604" y="5274018"/>
              <a:ext cx="65654" cy="126232"/>
            </a:xfrm>
            <a:prstGeom prst="rect">
              <a:avLst/>
            </a:prstGeom>
            <a:blipFill dpi="0" rotWithShape="1">
              <a:blip r:embed="rId2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1" name="object 49"/>
            <p:cNvSpPr>
              <a:spLocks noChangeArrowheads="1"/>
            </p:cNvSpPr>
            <p:nvPr/>
          </p:nvSpPr>
          <p:spPr bwMode="auto">
            <a:xfrm>
              <a:off x="10169282" y="5295275"/>
              <a:ext cx="29388" cy="14993"/>
            </a:xfrm>
            <a:prstGeom prst="rect">
              <a:avLst/>
            </a:prstGeom>
            <a:blipFill dpi="0" rotWithShape="1">
              <a:blip r:embed="rId2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2" name="object 50"/>
            <p:cNvSpPr>
              <a:spLocks noChangeArrowheads="1"/>
            </p:cNvSpPr>
            <p:nvPr/>
          </p:nvSpPr>
          <p:spPr bwMode="auto">
            <a:xfrm>
              <a:off x="10156777" y="5299640"/>
              <a:ext cx="41894" cy="15626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3" name="object 51"/>
            <p:cNvSpPr>
              <a:spLocks noChangeArrowheads="1"/>
            </p:cNvSpPr>
            <p:nvPr/>
          </p:nvSpPr>
          <p:spPr bwMode="auto">
            <a:xfrm>
              <a:off x="10106756" y="5307147"/>
              <a:ext cx="65027" cy="126844"/>
            </a:xfrm>
            <a:prstGeom prst="rect">
              <a:avLst/>
            </a:prstGeom>
            <a:blipFill dpi="0" rotWithShape="1">
              <a:blip r:embed="rId2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4" name="object 52"/>
            <p:cNvSpPr>
              <a:spLocks noChangeArrowheads="1"/>
            </p:cNvSpPr>
            <p:nvPr/>
          </p:nvSpPr>
          <p:spPr bwMode="auto">
            <a:xfrm>
              <a:off x="10227441" y="5328383"/>
              <a:ext cx="29375" cy="15626"/>
            </a:xfrm>
            <a:prstGeom prst="rect">
              <a:avLst/>
            </a:prstGeom>
            <a:blipFill dpi="0" rotWithShape="1">
              <a:blip r:embed="rId2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5" name="object 53"/>
            <p:cNvSpPr>
              <a:spLocks noChangeArrowheads="1"/>
            </p:cNvSpPr>
            <p:nvPr/>
          </p:nvSpPr>
          <p:spPr bwMode="auto">
            <a:xfrm>
              <a:off x="10214927" y="5333381"/>
              <a:ext cx="41277" cy="15626"/>
            </a:xfrm>
            <a:prstGeom prst="rect">
              <a:avLst/>
            </a:prstGeom>
            <a:blipFill dpi="0" rotWithShape="1">
              <a:blip r:embed="rId2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6" name="object 54"/>
            <p:cNvSpPr>
              <a:spLocks noChangeArrowheads="1"/>
            </p:cNvSpPr>
            <p:nvPr/>
          </p:nvSpPr>
          <p:spPr bwMode="auto">
            <a:xfrm>
              <a:off x="10164281" y="5340888"/>
              <a:ext cx="65649" cy="126211"/>
            </a:xfrm>
            <a:prstGeom prst="rect">
              <a:avLst/>
            </a:prstGeom>
            <a:blipFill dpi="0" rotWithShape="1">
              <a:blip r:embed="rId3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7" name="object 55"/>
            <p:cNvSpPr>
              <a:spLocks noChangeArrowheads="1"/>
            </p:cNvSpPr>
            <p:nvPr/>
          </p:nvSpPr>
          <p:spPr bwMode="auto">
            <a:xfrm>
              <a:off x="10284968" y="5362124"/>
              <a:ext cx="30008" cy="14993"/>
            </a:xfrm>
            <a:prstGeom prst="rect">
              <a:avLst/>
            </a:prstGeom>
            <a:blipFill dpi="0" rotWithShape="1">
              <a:blip r:embed="rId3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8" name="object 56"/>
            <p:cNvSpPr>
              <a:spLocks noChangeArrowheads="1"/>
            </p:cNvSpPr>
            <p:nvPr/>
          </p:nvSpPr>
          <p:spPr bwMode="auto">
            <a:xfrm>
              <a:off x="10273087" y="5366510"/>
              <a:ext cx="41256" cy="15605"/>
            </a:xfrm>
            <a:prstGeom prst="rect">
              <a:avLst/>
            </a:prstGeom>
            <a:blipFill dpi="0" rotWithShape="1">
              <a:blip r:embed="rId3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69" name="object 57"/>
            <p:cNvSpPr>
              <a:spLocks noChangeArrowheads="1"/>
            </p:cNvSpPr>
            <p:nvPr/>
          </p:nvSpPr>
          <p:spPr bwMode="auto">
            <a:xfrm>
              <a:off x="10222439" y="5373996"/>
              <a:ext cx="65652" cy="126844"/>
            </a:xfrm>
            <a:prstGeom prst="rect">
              <a:avLst/>
            </a:prstGeom>
            <a:blipFill dpi="0" rotWithShape="1">
              <a:blip r:embed="rId3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0" name="object 58"/>
            <p:cNvSpPr>
              <a:spLocks noChangeArrowheads="1"/>
            </p:cNvSpPr>
            <p:nvPr/>
          </p:nvSpPr>
          <p:spPr bwMode="auto">
            <a:xfrm>
              <a:off x="10343107" y="5395253"/>
              <a:ext cx="29396" cy="15605"/>
            </a:xfrm>
            <a:prstGeom prst="rect">
              <a:avLst/>
            </a:prstGeom>
            <a:blipFill dpi="0" rotWithShape="1">
              <a:blip r:embed="rId3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1" name="object 59"/>
            <p:cNvSpPr>
              <a:spLocks noChangeArrowheads="1"/>
            </p:cNvSpPr>
            <p:nvPr/>
          </p:nvSpPr>
          <p:spPr bwMode="auto">
            <a:xfrm>
              <a:off x="10330614" y="5400251"/>
              <a:ext cx="41889" cy="15605"/>
            </a:xfrm>
            <a:prstGeom prst="rect">
              <a:avLst/>
            </a:prstGeom>
            <a:blipFill dpi="0" rotWithShape="1">
              <a:blip r:embed="rId3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2" name="object 60"/>
            <p:cNvSpPr>
              <a:spLocks noChangeArrowheads="1"/>
            </p:cNvSpPr>
            <p:nvPr/>
          </p:nvSpPr>
          <p:spPr bwMode="auto">
            <a:xfrm>
              <a:off x="10280579" y="5407737"/>
              <a:ext cx="65040" cy="126211"/>
            </a:xfrm>
            <a:prstGeom prst="rect">
              <a:avLst/>
            </a:prstGeom>
            <a:blipFill dpi="0" rotWithShape="1">
              <a:blip r:embed="rId3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3" name="object 61"/>
            <p:cNvSpPr>
              <a:spLocks noChangeArrowheads="1"/>
            </p:cNvSpPr>
            <p:nvPr/>
          </p:nvSpPr>
          <p:spPr bwMode="auto">
            <a:xfrm>
              <a:off x="10401268" y="5428994"/>
              <a:ext cx="29375" cy="14993"/>
            </a:xfrm>
            <a:prstGeom prst="rect">
              <a:avLst/>
            </a:prstGeom>
            <a:blipFill dpi="0" rotWithShape="1">
              <a:blip r:embed="rId3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4" name="object 62"/>
            <p:cNvSpPr>
              <a:spLocks noChangeArrowheads="1"/>
            </p:cNvSpPr>
            <p:nvPr/>
          </p:nvSpPr>
          <p:spPr bwMode="auto">
            <a:xfrm>
              <a:off x="10388754" y="5433359"/>
              <a:ext cx="41277" cy="15626"/>
            </a:xfrm>
            <a:prstGeom prst="rect">
              <a:avLst/>
            </a:prstGeom>
            <a:blipFill dpi="0" rotWithShape="1">
              <a:blip r:embed="rId3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5" name="object 63"/>
            <p:cNvSpPr>
              <a:spLocks noChangeArrowheads="1"/>
            </p:cNvSpPr>
            <p:nvPr/>
          </p:nvSpPr>
          <p:spPr bwMode="auto">
            <a:xfrm>
              <a:off x="10338106" y="5440866"/>
              <a:ext cx="65652" cy="126823"/>
            </a:xfrm>
            <a:prstGeom prst="rect">
              <a:avLst/>
            </a:prstGeom>
            <a:blipFill dpi="0" rotWithShape="1">
              <a:blip r:embed="rId3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6" name="object 64"/>
            <p:cNvSpPr>
              <a:spLocks noChangeArrowheads="1"/>
            </p:cNvSpPr>
            <p:nvPr/>
          </p:nvSpPr>
          <p:spPr bwMode="auto">
            <a:xfrm>
              <a:off x="10458795" y="5462102"/>
              <a:ext cx="30008" cy="15626"/>
            </a:xfrm>
            <a:prstGeom prst="rect">
              <a:avLst/>
            </a:prstGeom>
            <a:blipFill dpi="0" rotWithShape="1">
              <a:blip r:embed="rId4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7" name="object 65"/>
            <p:cNvSpPr>
              <a:spLocks noChangeArrowheads="1"/>
            </p:cNvSpPr>
            <p:nvPr/>
          </p:nvSpPr>
          <p:spPr bwMode="auto">
            <a:xfrm>
              <a:off x="10446914" y="5467100"/>
              <a:ext cx="41256" cy="15626"/>
            </a:xfrm>
            <a:prstGeom prst="rect">
              <a:avLst/>
            </a:prstGeom>
            <a:blipFill dpi="0" rotWithShape="1">
              <a:blip r:embed="rId4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8" name="object 66"/>
            <p:cNvSpPr>
              <a:spLocks noChangeArrowheads="1"/>
            </p:cNvSpPr>
            <p:nvPr/>
          </p:nvSpPr>
          <p:spPr bwMode="auto">
            <a:xfrm>
              <a:off x="10396266" y="5474607"/>
              <a:ext cx="65652" cy="126211"/>
            </a:xfrm>
            <a:prstGeom prst="rect">
              <a:avLst/>
            </a:prstGeom>
            <a:blipFill dpi="0" rotWithShape="1">
              <a:blip r:embed="rId4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79" name="object 67"/>
            <p:cNvSpPr>
              <a:spLocks noChangeArrowheads="1"/>
            </p:cNvSpPr>
            <p:nvPr/>
          </p:nvSpPr>
          <p:spPr bwMode="auto">
            <a:xfrm>
              <a:off x="10516934" y="5495843"/>
              <a:ext cx="29396" cy="14993"/>
            </a:xfrm>
            <a:prstGeom prst="rect">
              <a:avLst/>
            </a:prstGeom>
            <a:blipFill dpi="0" rotWithShape="1">
              <a:blip r:embed="rId4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0" name="object 68"/>
            <p:cNvSpPr>
              <a:spLocks noChangeArrowheads="1"/>
            </p:cNvSpPr>
            <p:nvPr/>
          </p:nvSpPr>
          <p:spPr bwMode="auto">
            <a:xfrm>
              <a:off x="10504441" y="5500208"/>
              <a:ext cx="41889" cy="15626"/>
            </a:xfrm>
            <a:prstGeom prst="rect">
              <a:avLst/>
            </a:prstGeom>
            <a:blipFill dpi="0" rotWithShape="1">
              <a:blip r:embed="rId4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1" name="object 69"/>
            <p:cNvSpPr>
              <a:spLocks noChangeArrowheads="1"/>
            </p:cNvSpPr>
            <p:nvPr/>
          </p:nvSpPr>
          <p:spPr bwMode="auto">
            <a:xfrm>
              <a:off x="10453794" y="5507715"/>
              <a:ext cx="65652" cy="126838"/>
            </a:xfrm>
            <a:prstGeom prst="rect">
              <a:avLst/>
            </a:prstGeom>
            <a:blipFill dpi="0" rotWithShape="1">
              <a:blip r:embed="rId4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2" name="object 70"/>
            <p:cNvSpPr>
              <a:spLocks noChangeArrowheads="1"/>
            </p:cNvSpPr>
            <p:nvPr/>
          </p:nvSpPr>
          <p:spPr bwMode="auto">
            <a:xfrm>
              <a:off x="10574462" y="5528951"/>
              <a:ext cx="30008" cy="15626"/>
            </a:xfrm>
            <a:prstGeom prst="rect">
              <a:avLst/>
            </a:prstGeom>
            <a:blipFill dpi="0" rotWithShape="1">
              <a:blip r:embed="rId4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3" name="object 71"/>
            <p:cNvSpPr>
              <a:spLocks noChangeArrowheads="1"/>
            </p:cNvSpPr>
            <p:nvPr/>
          </p:nvSpPr>
          <p:spPr bwMode="auto">
            <a:xfrm>
              <a:off x="10562581" y="5533949"/>
              <a:ext cx="41277" cy="15626"/>
            </a:xfrm>
            <a:prstGeom prst="rect">
              <a:avLst/>
            </a:prstGeom>
            <a:blipFill dpi="0" rotWithShape="1">
              <a:blip r:embed="rId4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4" name="object 72"/>
            <p:cNvSpPr>
              <a:spLocks noChangeArrowheads="1"/>
            </p:cNvSpPr>
            <p:nvPr/>
          </p:nvSpPr>
          <p:spPr bwMode="auto">
            <a:xfrm>
              <a:off x="10511933" y="5541456"/>
              <a:ext cx="65652" cy="126213"/>
            </a:xfrm>
            <a:prstGeom prst="rect">
              <a:avLst/>
            </a:prstGeom>
            <a:blipFill dpi="0" rotWithShape="1">
              <a:blip r:embed="rId4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5" name="object 73"/>
            <p:cNvSpPr>
              <a:spLocks noChangeArrowheads="1"/>
            </p:cNvSpPr>
            <p:nvPr/>
          </p:nvSpPr>
          <p:spPr bwMode="auto">
            <a:xfrm>
              <a:off x="10632622" y="5562692"/>
              <a:ext cx="30008" cy="14993"/>
            </a:xfrm>
            <a:prstGeom prst="rect">
              <a:avLst/>
            </a:prstGeom>
            <a:blipFill dpi="0" rotWithShape="1">
              <a:blip r:embed="rId4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6" name="object 74"/>
            <p:cNvSpPr>
              <a:spLocks noChangeArrowheads="1"/>
            </p:cNvSpPr>
            <p:nvPr/>
          </p:nvSpPr>
          <p:spPr bwMode="auto">
            <a:xfrm>
              <a:off x="10620741" y="5567078"/>
              <a:ext cx="41256" cy="15605"/>
            </a:xfrm>
            <a:prstGeom prst="rect">
              <a:avLst/>
            </a:prstGeom>
            <a:blipFill dpi="0" rotWithShape="1">
              <a:blip r:embed="rId5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7" name="object 75"/>
            <p:cNvSpPr>
              <a:spLocks noChangeArrowheads="1"/>
            </p:cNvSpPr>
            <p:nvPr/>
          </p:nvSpPr>
          <p:spPr bwMode="auto">
            <a:xfrm>
              <a:off x="10570093" y="5574564"/>
              <a:ext cx="65018" cy="126846"/>
            </a:xfrm>
            <a:prstGeom prst="rect">
              <a:avLst/>
            </a:prstGeom>
            <a:blipFill dpi="0" rotWithShape="1">
              <a:blip r:embed="rId5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8" name="object 76"/>
            <p:cNvSpPr>
              <a:spLocks noChangeArrowheads="1"/>
            </p:cNvSpPr>
            <p:nvPr/>
          </p:nvSpPr>
          <p:spPr bwMode="auto">
            <a:xfrm>
              <a:off x="10690761" y="5595821"/>
              <a:ext cx="29396" cy="15613"/>
            </a:xfrm>
            <a:prstGeom prst="rect">
              <a:avLst/>
            </a:prstGeom>
            <a:blipFill dpi="0" rotWithShape="1">
              <a:blip r:embed="rId5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89" name="object 77"/>
            <p:cNvSpPr>
              <a:spLocks noChangeArrowheads="1"/>
            </p:cNvSpPr>
            <p:nvPr/>
          </p:nvSpPr>
          <p:spPr bwMode="auto">
            <a:xfrm>
              <a:off x="10678268" y="5600819"/>
              <a:ext cx="41889" cy="15613"/>
            </a:xfrm>
            <a:prstGeom prst="rect">
              <a:avLst/>
            </a:prstGeom>
            <a:blipFill dpi="0" rotWithShape="1">
              <a:blip r:embed="rId5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0" name="object 78"/>
            <p:cNvSpPr>
              <a:spLocks noChangeArrowheads="1"/>
            </p:cNvSpPr>
            <p:nvPr/>
          </p:nvSpPr>
          <p:spPr bwMode="auto">
            <a:xfrm>
              <a:off x="10627621" y="5608305"/>
              <a:ext cx="65652" cy="126220"/>
            </a:xfrm>
            <a:prstGeom prst="rect">
              <a:avLst/>
            </a:prstGeom>
            <a:blipFill dpi="0" rotWithShape="1">
              <a:blip r:embed="rId5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1" name="object 79"/>
            <p:cNvSpPr>
              <a:spLocks noChangeArrowheads="1"/>
            </p:cNvSpPr>
            <p:nvPr/>
          </p:nvSpPr>
          <p:spPr bwMode="auto">
            <a:xfrm>
              <a:off x="10748289" y="5629555"/>
              <a:ext cx="30008" cy="14995"/>
            </a:xfrm>
            <a:prstGeom prst="rect">
              <a:avLst/>
            </a:prstGeom>
            <a:blipFill dpi="0" rotWithShape="1">
              <a:blip r:embed="rId5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2" name="object 80"/>
            <p:cNvSpPr>
              <a:spLocks noChangeArrowheads="1"/>
            </p:cNvSpPr>
            <p:nvPr/>
          </p:nvSpPr>
          <p:spPr bwMode="auto">
            <a:xfrm>
              <a:off x="10736408" y="5633929"/>
              <a:ext cx="41277" cy="15619"/>
            </a:xfrm>
            <a:prstGeom prst="rect">
              <a:avLst/>
            </a:prstGeom>
            <a:blipFill dpi="0" rotWithShape="1">
              <a:blip r:embed="rId5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3" name="object 81"/>
            <p:cNvSpPr>
              <a:spLocks noChangeArrowheads="1"/>
            </p:cNvSpPr>
            <p:nvPr/>
          </p:nvSpPr>
          <p:spPr bwMode="auto">
            <a:xfrm>
              <a:off x="10685760" y="5641426"/>
              <a:ext cx="65652" cy="126840"/>
            </a:xfrm>
            <a:prstGeom prst="rect">
              <a:avLst/>
            </a:prstGeom>
            <a:blipFill dpi="0" rotWithShape="1">
              <a:blip r:embed="rId5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4" name="object 82"/>
            <p:cNvSpPr>
              <a:spLocks noChangeArrowheads="1"/>
            </p:cNvSpPr>
            <p:nvPr/>
          </p:nvSpPr>
          <p:spPr bwMode="auto">
            <a:xfrm>
              <a:off x="10806449" y="5662670"/>
              <a:ext cx="30008" cy="15622"/>
            </a:xfrm>
            <a:prstGeom prst="rect">
              <a:avLst/>
            </a:prstGeom>
            <a:blipFill dpi="0" rotWithShape="1">
              <a:blip r:embed="rId5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5" name="object 83"/>
            <p:cNvSpPr>
              <a:spLocks noChangeArrowheads="1"/>
            </p:cNvSpPr>
            <p:nvPr/>
          </p:nvSpPr>
          <p:spPr bwMode="auto">
            <a:xfrm>
              <a:off x="10794568" y="5667670"/>
              <a:ext cx="41256" cy="15619"/>
            </a:xfrm>
            <a:prstGeom prst="rect">
              <a:avLst/>
            </a:prstGeom>
            <a:blipFill dpi="0" rotWithShape="1">
              <a:blip r:embed="rId5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6" name="object 84"/>
            <p:cNvSpPr>
              <a:spLocks noChangeArrowheads="1"/>
            </p:cNvSpPr>
            <p:nvPr/>
          </p:nvSpPr>
          <p:spPr bwMode="auto">
            <a:xfrm>
              <a:off x="10743920" y="5675167"/>
              <a:ext cx="65018" cy="126216"/>
            </a:xfrm>
            <a:prstGeom prst="rect">
              <a:avLst/>
            </a:prstGeom>
            <a:blipFill dpi="0" rotWithShape="1">
              <a:blip r:embed="rId6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7" name="object 85"/>
            <p:cNvSpPr>
              <a:spLocks noChangeArrowheads="1"/>
            </p:cNvSpPr>
            <p:nvPr/>
          </p:nvSpPr>
          <p:spPr bwMode="auto">
            <a:xfrm>
              <a:off x="9754837" y="5984747"/>
              <a:ext cx="696748" cy="437303"/>
            </a:xfrm>
            <a:prstGeom prst="rect">
              <a:avLst/>
            </a:prstGeom>
            <a:blipFill dpi="0" rotWithShape="1">
              <a:blip r:embed="rId6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8" name="object 86"/>
            <p:cNvSpPr>
              <a:spLocks noChangeArrowheads="1"/>
            </p:cNvSpPr>
            <p:nvPr/>
          </p:nvSpPr>
          <p:spPr bwMode="auto">
            <a:xfrm>
              <a:off x="9709403" y="6329378"/>
              <a:ext cx="91955" cy="69288"/>
            </a:xfrm>
            <a:prstGeom prst="rect">
              <a:avLst/>
            </a:prstGeom>
            <a:blipFill dpi="0" rotWithShape="1">
              <a:blip r:embed="rId6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499" name="object 87"/>
            <p:cNvSpPr>
              <a:spLocks/>
            </p:cNvSpPr>
            <p:nvPr/>
          </p:nvSpPr>
          <p:spPr bwMode="auto">
            <a:xfrm>
              <a:off x="10277409" y="6024295"/>
              <a:ext cx="49530" cy="62865"/>
            </a:xfrm>
            <a:custGeom>
              <a:avLst/>
              <a:gdLst/>
              <a:ahLst/>
              <a:cxnLst>
                <a:cxn ang="0">
                  <a:pos x="14058" y="0"/>
                </a:cxn>
                <a:cxn ang="0">
                  <a:pos x="11356" y="548"/>
                </a:cxn>
                <a:cxn ang="0">
                  <a:pos x="10278" y="2158"/>
                </a:cxn>
                <a:cxn ang="0">
                  <a:pos x="1624" y="14631"/>
                </a:cxn>
                <a:cxn ang="0">
                  <a:pos x="529" y="16789"/>
                </a:cxn>
                <a:cxn ang="0">
                  <a:pos x="0" y="20045"/>
                </a:cxn>
                <a:cxn ang="0">
                  <a:pos x="529" y="21672"/>
                </a:cxn>
                <a:cxn ang="0">
                  <a:pos x="9731" y="44973"/>
                </a:cxn>
                <a:cxn ang="0">
                  <a:pos x="10278" y="47149"/>
                </a:cxn>
                <a:cxn ang="0">
                  <a:pos x="12981" y="49856"/>
                </a:cxn>
                <a:cxn ang="0">
                  <a:pos x="14605" y="50935"/>
                </a:cxn>
                <a:cxn ang="0">
                  <a:pos x="32991" y="61781"/>
                </a:cxn>
                <a:cxn ang="0">
                  <a:pos x="34616" y="62860"/>
                </a:cxn>
                <a:cxn ang="0">
                  <a:pos x="49222" y="42815"/>
                </a:cxn>
                <a:cxn ang="0">
                  <a:pos x="48144" y="40638"/>
                </a:cxn>
                <a:cxn ang="0">
                  <a:pos x="39490" y="17338"/>
                </a:cxn>
                <a:cxn ang="0">
                  <a:pos x="38395" y="15180"/>
                </a:cxn>
                <a:cxn ang="0">
                  <a:pos x="36240" y="12454"/>
                </a:cxn>
                <a:cxn ang="0">
                  <a:pos x="34068" y="11375"/>
                </a:cxn>
                <a:cxn ang="0">
                  <a:pos x="16230" y="1079"/>
                </a:cxn>
                <a:cxn ang="0">
                  <a:pos x="14058" y="0"/>
                </a:cxn>
              </a:cxnLst>
              <a:rect l="0" t="0" r="r" b="b"/>
              <a:pathLst>
                <a:path w="49529" h="62864">
                  <a:moveTo>
                    <a:pt x="14058" y="0"/>
                  </a:moveTo>
                  <a:lnTo>
                    <a:pt x="11356" y="548"/>
                  </a:lnTo>
                  <a:lnTo>
                    <a:pt x="10278" y="2158"/>
                  </a:lnTo>
                  <a:lnTo>
                    <a:pt x="1624" y="14631"/>
                  </a:lnTo>
                  <a:lnTo>
                    <a:pt x="529" y="16789"/>
                  </a:lnTo>
                  <a:lnTo>
                    <a:pt x="0" y="20045"/>
                  </a:lnTo>
                  <a:lnTo>
                    <a:pt x="529" y="21672"/>
                  </a:lnTo>
                  <a:lnTo>
                    <a:pt x="9731" y="44973"/>
                  </a:lnTo>
                  <a:lnTo>
                    <a:pt x="10278" y="47149"/>
                  </a:lnTo>
                  <a:lnTo>
                    <a:pt x="12981" y="49856"/>
                  </a:lnTo>
                  <a:lnTo>
                    <a:pt x="14605" y="50935"/>
                  </a:lnTo>
                  <a:lnTo>
                    <a:pt x="32991" y="61781"/>
                  </a:lnTo>
                  <a:lnTo>
                    <a:pt x="34616" y="62860"/>
                  </a:lnTo>
                  <a:lnTo>
                    <a:pt x="49222" y="42815"/>
                  </a:lnTo>
                  <a:lnTo>
                    <a:pt x="48144" y="40638"/>
                  </a:lnTo>
                  <a:lnTo>
                    <a:pt x="39490" y="17338"/>
                  </a:lnTo>
                  <a:lnTo>
                    <a:pt x="38395" y="15180"/>
                  </a:lnTo>
                  <a:lnTo>
                    <a:pt x="36240" y="12454"/>
                  </a:lnTo>
                  <a:lnTo>
                    <a:pt x="34068" y="11375"/>
                  </a:lnTo>
                  <a:lnTo>
                    <a:pt x="16230" y="1079"/>
                  </a:lnTo>
                  <a:lnTo>
                    <a:pt x="14058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00" name="object 88"/>
            <p:cNvSpPr>
              <a:spLocks/>
            </p:cNvSpPr>
            <p:nvPr/>
          </p:nvSpPr>
          <p:spPr bwMode="auto">
            <a:xfrm>
              <a:off x="9789999" y="6040005"/>
              <a:ext cx="534035" cy="330835"/>
            </a:xfrm>
            <a:custGeom>
              <a:avLst/>
              <a:gdLst/>
              <a:ahLst/>
              <a:cxnLst>
                <a:cxn ang="0">
                  <a:pos x="523103" y="0"/>
                </a:cxn>
                <a:cxn ang="0">
                  <a:pos x="0" y="302385"/>
                </a:cxn>
                <a:cxn ang="0">
                  <a:pos x="11359" y="330565"/>
                </a:cxn>
                <a:cxn ang="0">
                  <a:pos x="533930" y="28732"/>
                </a:cxn>
                <a:cxn ang="0">
                  <a:pos x="523103" y="0"/>
                </a:cxn>
              </a:cxnLst>
              <a:rect l="0" t="0" r="r" b="b"/>
              <a:pathLst>
                <a:path w="534034" h="330835">
                  <a:moveTo>
                    <a:pt x="523103" y="0"/>
                  </a:moveTo>
                  <a:lnTo>
                    <a:pt x="0" y="302385"/>
                  </a:lnTo>
                  <a:lnTo>
                    <a:pt x="11359" y="330565"/>
                  </a:lnTo>
                  <a:lnTo>
                    <a:pt x="533930" y="28732"/>
                  </a:lnTo>
                  <a:lnTo>
                    <a:pt x="523103" y="0"/>
                  </a:lnTo>
                  <a:close/>
                </a:path>
              </a:pathLst>
            </a:custGeom>
            <a:solidFill>
              <a:srgbClr val="FBB90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01" name="object 89"/>
            <p:cNvSpPr>
              <a:spLocks/>
            </p:cNvSpPr>
            <p:nvPr/>
          </p:nvSpPr>
          <p:spPr bwMode="auto">
            <a:xfrm>
              <a:off x="9789999" y="6068738"/>
              <a:ext cx="534035" cy="318135"/>
            </a:xfrm>
            <a:custGeom>
              <a:avLst/>
              <a:gdLst/>
              <a:ahLst/>
              <a:cxnLst>
                <a:cxn ang="0">
                  <a:pos x="533930" y="0"/>
                </a:cxn>
                <a:cxn ang="0">
                  <a:pos x="11359" y="301833"/>
                </a:cxn>
                <a:cxn ang="0">
                  <a:pos x="0" y="318090"/>
                </a:cxn>
                <a:cxn ang="0">
                  <a:pos x="523103" y="15710"/>
                </a:cxn>
                <a:cxn ang="0">
                  <a:pos x="533930" y="0"/>
                </a:cxn>
              </a:cxnLst>
              <a:rect l="0" t="0" r="r" b="b"/>
              <a:pathLst>
                <a:path w="534034" h="318135">
                  <a:moveTo>
                    <a:pt x="533930" y="0"/>
                  </a:moveTo>
                  <a:lnTo>
                    <a:pt x="11359" y="301833"/>
                  </a:lnTo>
                  <a:lnTo>
                    <a:pt x="0" y="318090"/>
                  </a:lnTo>
                  <a:lnTo>
                    <a:pt x="523103" y="15710"/>
                  </a:lnTo>
                  <a:lnTo>
                    <a:pt x="533930" y="0"/>
                  </a:lnTo>
                  <a:close/>
                </a:path>
              </a:pathLst>
            </a:custGeom>
            <a:solidFill>
              <a:srgbClr val="DC8A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02" name="object 90"/>
            <p:cNvSpPr>
              <a:spLocks/>
            </p:cNvSpPr>
            <p:nvPr/>
          </p:nvSpPr>
          <p:spPr bwMode="auto">
            <a:xfrm>
              <a:off x="9767820" y="6027001"/>
              <a:ext cx="545465" cy="315595"/>
            </a:xfrm>
            <a:custGeom>
              <a:avLst/>
              <a:gdLst/>
              <a:ahLst/>
              <a:cxnLst>
                <a:cxn ang="0">
                  <a:pos x="523100" y="0"/>
                </a:cxn>
                <a:cxn ang="0">
                  <a:pos x="0" y="302376"/>
                </a:cxn>
                <a:cxn ang="0">
                  <a:pos x="22179" y="315389"/>
                </a:cxn>
                <a:cxn ang="0">
                  <a:pos x="545282" y="13003"/>
                </a:cxn>
                <a:cxn ang="0">
                  <a:pos x="523100" y="0"/>
                </a:cxn>
              </a:cxnLst>
              <a:rect l="0" t="0" r="r" b="b"/>
              <a:pathLst>
                <a:path w="545465" h="315595">
                  <a:moveTo>
                    <a:pt x="523100" y="0"/>
                  </a:moveTo>
                  <a:lnTo>
                    <a:pt x="0" y="302376"/>
                  </a:lnTo>
                  <a:lnTo>
                    <a:pt x="22179" y="315389"/>
                  </a:lnTo>
                  <a:lnTo>
                    <a:pt x="545282" y="13003"/>
                  </a:lnTo>
                  <a:lnTo>
                    <a:pt x="523100" y="0"/>
                  </a:lnTo>
                  <a:close/>
                </a:path>
              </a:pathLst>
            </a:custGeom>
            <a:solidFill>
              <a:srgbClr val="FFD03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03" name="object 91"/>
            <p:cNvSpPr>
              <a:spLocks noChangeArrowheads="1"/>
            </p:cNvSpPr>
            <p:nvPr/>
          </p:nvSpPr>
          <p:spPr bwMode="auto">
            <a:xfrm>
              <a:off x="10289843" y="5994483"/>
              <a:ext cx="89260" cy="91043"/>
            </a:xfrm>
            <a:prstGeom prst="rect">
              <a:avLst/>
            </a:prstGeom>
            <a:blipFill dpi="0" rotWithShape="1">
              <a:blip r:embed="rId6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04" name="object 92"/>
            <p:cNvSpPr>
              <a:spLocks noChangeArrowheads="1"/>
            </p:cNvSpPr>
            <p:nvPr/>
          </p:nvSpPr>
          <p:spPr bwMode="auto">
            <a:xfrm>
              <a:off x="9780803" y="6051930"/>
              <a:ext cx="876900" cy="467663"/>
            </a:xfrm>
            <a:prstGeom prst="rect">
              <a:avLst/>
            </a:prstGeom>
            <a:blipFill dpi="0" rotWithShape="1">
              <a:blip r:embed="rId6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05" name="object 93"/>
            <p:cNvSpPr>
              <a:spLocks noChangeArrowheads="1"/>
            </p:cNvSpPr>
            <p:nvPr/>
          </p:nvSpPr>
          <p:spPr bwMode="auto">
            <a:xfrm>
              <a:off x="10477586" y="6020509"/>
              <a:ext cx="102750" cy="89397"/>
            </a:xfrm>
            <a:prstGeom prst="rect">
              <a:avLst/>
            </a:prstGeom>
            <a:blipFill dpi="0" rotWithShape="1">
              <a:blip r:embed="rId6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06" name="object 94"/>
            <p:cNvSpPr>
              <a:spLocks noChangeArrowheads="1"/>
            </p:cNvSpPr>
            <p:nvPr/>
          </p:nvSpPr>
          <p:spPr bwMode="auto">
            <a:xfrm>
              <a:off x="10009628" y="6056813"/>
              <a:ext cx="502005" cy="306712"/>
            </a:xfrm>
            <a:prstGeom prst="rect">
              <a:avLst/>
            </a:prstGeom>
            <a:blipFill dpi="0" rotWithShape="1">
              <a:blip r:embed="rId6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07" name="object 95"/>
            <p:cNvSpPr>
              <a:spLocks noChangeArrowheads="1"/>
            </p:cNvSpPr>
            <p:nvPr/>
          </p:nvSpPr>
          <p:spPr bwMode="auto">
            <a:xfrm>
              <a:off x="10030734" y="6092569"/>
              <a:ext cx="480900" cy="287212"/>
            </a:xfrm>
            <a:prstGeom prst="rect">
              <a:avLst/>
            </a:prstGeom>
            <a:blipFill dpi="0" rotWithShape="1">
              <a:blip r:embed="rId6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08" name="object 96"/>
            <p:cNvSpPr>
              <a:spLocks/>
            </p:cNvSpPr>
            <p:nvPr/>
          </p:nvSpPr>
          <p:spPr bwMode="auto">
            <a:xfrm>
              <a:off x="10003676" y="6325043"/>
              <a:ext cx="43180" cy="57150"/>
            </a:xfrm>
            <a:custGeom>
              <a:avLst/>
              <a:gdLst/>
              <a:ahLst/>
              <a:cxnLst>
                <a:cxn ang="0">
                  <a:pos x="15153" y="0"/>
                </a:cxn>
                <a:cxn ang="0">
                  <a:pos x="9731" y="0"/>
                </a:cxn>
                <a:cxn ang="0">
                  <a:pos x="2172" y="4334"/>
                </a:cxn>
                <a:cxn ang="0">
                  <a:pos x="0" y="9217"/>
                </a:cxn>
                <a:cxn ang="0">
                  <a:pos x="0" y="22766"/>
                </a:cxn>
                <a:cxn ang="0">
                  <a:pos x="21105" y="53113"/>
                </a:cxn>
                <a:cxn ang="0">
                  <a:pos x="27057" y="56907"/>
                </a:cxn>
                <a:cxn ang="0">
                  <a:pos x="32461" y="56907"/>
                </a:cxn>
                <a:cxn ang="0">
                  <a:pos x="36241" y="54739"/>
                </a:cxn>
                <a:cxn ang="0">
                  <a:pos x="40568" y="52570"/>
                </a:cxn>
                <a:cxn ang="0">
                  <a:pos x="42740" y="47694"/>
                </a:cxn>
                <a:cxn ang="0">
                  <a:pos x="42740" y="34146"/>
                </a:cxn>
                <a:cxn ang="0">
                  <a:pos x="40568" y="26559"/>
                </a:cxn>
                <a:cxn ang="0">
                  <a:pos x="36240" y="19514"/>
                </a:cxn>
                <a:cxn ang="0">
                  <a:pos x="32461" y="13003"/>
                </a:cxn>
                <a:cxn ang="0">
                  <a:pos x="27057" y="7059"/>
                </a:cxn>
                <a:cxn ang="0">
                  <a:pos x="21105" y="3804"/>
                </a:cxn>
                <a:cxn ang="0">
                  <a:pos x="15153" y="0"/>
                </a:cxn>
              </a:cxnLst>
              <a:rect l="0" t="0" r="r" b="b"/>
              <a:pathLst>
                <a:path w="43179" h="57150">
                  <a:moveTo>
                    <a:pt x="15153" y="0"/>
                  </a:moveTo>
                  <a:lnTo>
                    <a:pt x="9731" y="0"/>
                  </a:lnTo>
                  <a:lnTo>
                    <a:pt x="2172" y="4334"/>
                  </a:lnTo>
                  <a:lnTo>
                    <a:pt x="0" y="9217"/>
                  </a:lnTo>
                  <a:lnTo>
                    <a:pt x="0" y="22766"/>
                  </a:lnTo>
                  <a:lnTo>
                    <a:pt x="21105" y="53113"/>
                  </a:lnTo>
                  <a:lnTo>
                    <a:pt x="27057" y="56907"/>
                  </a:lnTo>
                  <a:lnTo>
                    <a:pt x="32461" y="56907"/>
                  </a:lnTo>
                  <a:lnTo>
                    <a:pt x="36241" y="54739"/>
                  </a:lnTo>
                  <a:lnTo>
                    <a:pt x="40568" y="52570"/>
                  </a:lnTo>
                  <a:lnTo>
                    <a:pt x="42740" y="47694"/>
                  </a:lnTo>
                  <a:lnTo>
                    <a:pt x="42740" y="34146"/>
                  </a:lnTo>
                  <a:lnTo>
                    <a:pt x="40568" y="26559"/>
                  </a:lnTo>
                  <a:lnTo>
                    <a:pt x="36240" y="19514"/>
                  </a:lnTo>
                  <a:lnTo>
                    <a:pt x="32461" y="13003"/>
                  </a:lnTo>
                  <a:lnTo>
                    <a:pt x="27057" y="7059"/>
                  </a:lnTo>
                  <a:lnTo>
                    <a:pt x="21105" y="3804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09" name="object 97"/>
            <p:cNvSpPr>
              <a:spLocks/>
            </p:cNvSpPr>
            <p:nvPr/>
          </p:nvSpPr>
          <p:spPr bwMode="auto">
            <a:xfrm>
              <a:off x="10468911" y="6055716"/>
              <a:ext cx="43180" cy="57785"/>
            </a:xfrm>
            <a:custGeom>
              <a:avLst/>
              <a:gdLst/>
              <a:ahLst/>
              <a:cxnLst>
                <a:cxn ang="0">
                  <a:pos x="9731" y="0"/>
                </a:cxn>
                <a:cxn ang="0">
                  <a:pos x="5933" y="2176"/>
                </a:cxn>
                <a:cxn ang="0">
                  <a:pos x="2154" y="4883"/>
                </a:cxn>
                <a:cxn ang="0">
                  <a:pos x="0" y="9766"/>
                </a:cxn>
                <a:cxn ang="0">
                  <a:pos x="0" y="23318"/>
                </a:cxn>
                <a:cxn ang="0">
                  <a:pos x="2154" y="30890"/>
                </a:cxn>
                <a:cxn ang="0">
                  <a:pos x="5933" y="37401"/>
                </a:cxn>
                <a:cxn ang="0">
                  <a:pos x="9731" y="44442"/>
                </a:cxn>
                <a:cxn ang="0">
                  <a:pos x="15135" y="50405"/>
                </a:cxn>
                <a:cxn ang="0">
                  <a:pos x="27039" y="56916"/>
                </a:cxn>
                <a:cxn ang="0">
                  <a:pos x="32443" y="57446"/>
                </a:cxn>
                <a:cxn ang="0">
                  <a:pos x="36241" y="55288"/>
                </a:cxn>
                <a:cxn ang="0">
                  <a:pos x="40020" y="52581"/>
                </a:cxn>
                <a:cxn ang="0">
                  <a:pos x="42722" y="48228"/>
                </a:cxn>
                <a:cxn ang="0">
                  <a:pos x="42722" y="34146"/>
                </a:cxn>
                <a:cxn ang="0">
                  <a:pos x="40020" y="26555"/>
                </a:cxn>
                <a:cxn ang="0">
                  <a:pos x="36240" y="20063"/>
                </a:cxn>
                <a:cxn ang="0">
                  <a:pos x="32443" y="13021"/>
                </a:cxn>
                <a:cxn ang="0">
                  <a:pos x="27039" y="7590"/>
                </a:cxn>
                <a:cxn ang="0">
                  <a:pos x="21087" y="3804"/>
                </a:cxn>
                <a:cxn ang="0">
                  <a:pos x="15135" y="548"/>
                </a:cxn>
                <a:cxn ang="0">
                  <a:pos x="9731" y="0"/>
                </a:cxn>
              </a:cxnLst>
              <a:rect l="0" t="0" r="r" b="b"/>
              <a:pathLst>
                <a:path w="43179" h="57785">
                  <a:moveTo>
                    <a:pt x="9731" y="0"/>
                  </a:moveTo>
                  <a:lnTo>
                    <a:pt x="5933" y="2176"/>
                  </a:lnTo>
                  <a:lnTo>
                    <a:pt x="2154" y="4883"/>
                  </a:lnTo>
                  <a:lnTo>
                    <a:pt x="0" y="9766"/>
                  </a:lnTo>
                  <a:lnTo>
                    <a:pt x="0" y="23318"/>
                  </a:lnTo>
                  <a:lnTo>
                    <a:pt x="2154" y="30890"/>
                  </a:lnTo>
                  <a:lnTo>
                    <a:pt x="5933" y="37401"/>
                  </a:lnTo>
                  <a:lnTo>
                    <a:pt x="9731" y="44442"/>
                  </a:lnTo>
                  <a:lnTo>
                    <a:pt x="15135" y="50405"/>
                  </a:lnTo>
                  <a:lnTo>
                    <a:pt x="27039" y="56916"/>
                  </a:lnTo>
                  <a:lnTo>
                    <a:pt x="32443" y="57446"/>
                  </a:lnTo>
                  <a:lnTo>
                    <a:pt x="36241" y="55288"/>
                  </a:lnTo>
                  <a:lnTo>
                    <a:pt x="40020" y="52581"/>
                  </a:lnTo>
                  <a:lnTo>
                    <a:pt x="42722" y="48228"/>
                  </a:lnTo>
                  <a:lnTo>
                    <a:pt x="42722" y="34146"/>
                  </a:lnTo>
                  <a:lnTo>
                    <a:pt x="40020" y="26555"/>
                  </a:lnTo>
                  <a:lnTo>
                    <a:pt x="36240" y="20063"/>
                  </a:lnTo>
                  <a:lnTo>
                    <a:pt x="32443" y="13021"/>
                  </a:lnTo>
                  <a:lnTo>
                    <a:pt x="27039" y="7590"/>
                  </a:lnTo>
                  <a:lnTo>
                    <a:pt x="21087" y="3804"/>
                  </a:lnTo>
                  <a:lnTo>
                    <a:pt x="15135" y="548"/>
                  </a:lnTo>
                  <a:lnTo>
                    <a:pt x="9731" y="0"/>
                  </a:lnTo>
                  <a:close/>
                </a:path>
              </a:pathLst>
            </a:custGeom>
            <a:solidFill>
              <a:srgbClr val="A0A0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10" name="object 98"/>
            <p:cNvSpPr>
              <a:spLocks noChangeArrowheads="1"/>
            </p:cNvSpPr>
            <p:nvPr/>
          </p:nvSpPr>
          <p:spPr bwMode="auto">
            <a:xfrm>
              <a:off x="10020455" y="6075779"/>
              <a:ext cx="476043" cy="285577"/>
            </a:xfrm>
            <a:prstGeom prst="rect">
              <a:avLst/>
            </a:prstGeom>
            <a:blipFill dpi="0" rotWithShape="1">
              <a:blip r:embed="rId6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11" name="object 99"/>
            <p:cNvSpPr>
              <a:spLocks noChangeArrowheads="1"/>
            </p:cNvSpPr>
            <p:nvPr/>
          </p:nvSpPr>
          <p:spPr bwMode="auto">
            <a:xfrm>
              <a:off x="10020455" y="6212327"/>
              <a:ext cx="240176" cy="149030"/>
            </a:xfrm>
            <a:prstGeom prst="rect">
              <a:avLst/>
            </a:prstGeom>
            <a:blipFill dpi="0" rotWithShape="1">
              <a:blip r:embed="rId6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12" name="object 100"/>
            <p:cNvSpPr>
              <a:spLocks noChangeArrowheads="1"/>
            </p:cNvSpPr>
            <p:nvPr/>
          </p:nvSpPr>
          <p:spPr bwMode="auto">
            <a:xfrm>
              <a:off x="9771606" y="6310960"/>
              <a:ext cx="289416" cy="200504"/>
            </a:xfrm>
            <a:prstGeom prst="rect">
              <a:avLst/>
            </a:prstGeom>
            <a:blipFill dpi="0" rotWithShape="1">
              <a:blip r:embed="rId7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13" name="object 101"/>
            <p:cNvSpPr>
              <a:spLocks/>
            </p:cNvSpPr>
            <p:nvPr/>
          </p:nvSpPr>
          <p:spPr bwMode="auto">
            <a:xfrm>
              <a:off x="9767820" y="6474073"/>
              <a:ext cx="29209" cy="38735"/>
            </a:xfrm>
            <a:custGeom>
              <a:avLst/>
              <a:gdLst/>
              <a:ahLst/>
              <a:cxnLst>
                <a:cxn ang="0">
                  <a:pos x="7032" y="0"/>
                </a:cxn>
                <a:cxn ang="0">
                  <a:pos x="1623" y="3251"/>
                </a:cxn>
                <a:cxn ang="0">
                  <a:pos x="0" y="6503"/>
                </a:cxn>
                <a:cxn ang="0">
                  <a:pos x="0" y="15715"/>
                </a:cxn>
                <a:cxn ang="0">
                  <a:pos x="18932" y="38475"/>
                </a:cxn>
                <a:cxn ang="0">
                  <a:pos x="22179" y="38475"/>
                </a:cxn>
                <a:cxn ang="0">
                  <a:pos x="24883" y="36849"/>
                </a:cxn>
                <a:cxn ang="0">
                  <a:pos x="27588" y="35765"/>
                </a:cxn>
                <a:cxn ang="0">
                  <a:pos x="29211" y="32514"/>
                </a:cxn>
                <a:cxn ang="0">
                  <a:pos x="29211" y="23302"/>
                </a:cxn>
                <a:cxn ang="0">
                  <a:pos x="27588" y="17883"/>
                </a:cxn>
                <a:cxn ang="0">
                  <a:pos x="24883" y="13548"/>
                </a:cxn>
                <a:cxn ang="0">
                  <a:pos x="22179" y="8670"/>
                </a:cxn>
                <a:cxn ang="0">
                  <a:pos x="18932" y="4877"/>
                </a:cxn>
                <a:cxn ang="0">
                  <a:pos x="14605" y="2710"/>
                </a:cxn>
                <a:cxn ang="0">
                  <a:pos x="10819" y="541"/>
                </a:cxn>
                <a:cxn ang="0">
                  <a:pos x="7032" y="0"/>
                </a:cxn>
              </a:cxnLst>
              <a:rect l="0" t="0" r="r" b="b"/>
              <a:pathLst>
                <a:path w="29209" h="38734">
                  <a:moveTo>
                    <a:pt x="7032" y="0"/>
                  </a:moveTo>
                  <a:lnTo>
                    <a:pt x="1623" y="3251"/>
                  </a:lnTo>
                  <a:lnTo>
                    <a:pt x="0" y="6503"/>
                  </a:lnTo>
                  <a:lnTo>
                    <a:pt x="0" y="15715"/>
                  </a:lnTo>
                  <a:lnTo>
                    <a:pt x="18932" y="38475"/>
                  </a:lnTo>
                  <a:lnTo>
                    <a:pt x="22179" y="38475"/>
                  </a:lnTo>
                  <a:lnTo>
                    <a:pt x="24883" y="36849"/>
                  </a:lnTo>
                  <a:lnTo>
                    <a:pt x="27588" y="35765"/>
                  </a:lnTo>
                  <a:lnTo>
                    <a:pt x="29211" y="32514"/>
                  </a:lnTo>
                  <a:lnTo>
                    <a:pt x="29211" y="23302"/>
                  </a:lnTo>
                  <a:lnTo>
                    <a:pt x="27588" y="17883"/>
                  </a:lnTo>
                  <a:lnTo>
                    <a:pt x="24883" y="13548"/>
                  </a:lnTo>
                  <a:lnTo>
                    <a:pt x="22179" y="8670"/>
                  </a:lnTo>
                  <a:lnTo>
                    <a:pt x="18932" y="4877"/>
                  </a:lnTo>
                  <a:lnTo>
                    <a:pt x="14605" y="2710"/>
                  </a:lnTo>
                  <a:lnTo>
                    <a:pt x="10819" y="541"/>
                  </a:lnTo>
                  <a:lnTo>
                    <a:pt x="7032" y="0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514" name="object 102"/>
            <p:cNvSpPr>
              <a:spLocks noChangeArrowheads="1"/>
            </p:cNvSpPr>
            <p:nvPr/>
          </p:nvSpPr>
          <p:spPr bwMode="auto">
            <a:xfrm>
              <a:off x="9971762" y="6205834"/>
              <a:ext cx="236944" cy="138386"/>
            </a:xfrm>
            <a:prstGeom prst="rect">
              <a:avLst/>
            </a:prstGeom>
            <a:blipFill dpi="0" rotWithShape="1">
              <a:blip r:embed="rId7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15" name="object 103"/>
            <p:cNvSpPr>
              <a:spLocks noChangeArrowheads="1"/>
            </p:cNvSpPr>
            <p:nvPr/>
          </p:nvSpPr>
          <p:spPr bwMode="auto">
            <a:xfrm>
              <a:off x="10695431" y="5984747"/>
              <a:ext cx="641603" cy="393191"/>
            </a:xfrm>
            <a:prstGeom prst="rect">
              <a:avLst/>
            </a:prstGeom>
            <a:blipFill dpi="0" rotWithShape="1">
              <a:blip r:embed="rId7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7516" name="object 104"/>
            <p:cNvSpPr>
              <a:spLocks noChangeArrowheads="1"/>
            </p:cNvSpPr>
            <p:nvPr/>
          </p:nvSpPr>
          <p:spPr bwMode="auto">
            <a:xfrm>
              <a:off x="8218931" y="3078479"/>
              <a:ext cx="1216152" cy="1443228"/>
            </a:xfrm>
            <a:prstGeom prst="rect">
              <a:avLst/>
            </a:prstGeom>
            <a:blipFill dpi="0" rotWithShape="1">
              <a:blip r:embed="rId7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2971800" y="601663"/>
            <a:ext cx="4657725" cy="566737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mtClean="0">
                <a:solidFill>
                  <a:srgbClr val="164185"/>
                </a:solidFill>
                <a:latin typeface="Calibri" pitchFamily="34" charset="0"/>
                <a:ea typeface="UKIJ Inchike"/>
              </a:rPr>
              <a:t>ЕВАЛУАЦИЈА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669925" y="2855913"/>
            <a:ext cx="7713663" cy="2474912"/>
          </a:xfrm>
          <a:prstGeom prst="rect">
            <a:avLst/>
          </a:prstGeom>
        </p:spPr>
        <p:txBody>
          <a:bodyPr lIns="0" tIns="43180" rIns="0" bIns="0">
            <a:spAutoFit/>
          </a:bodyPr>
          <a:lstStyle/>
          <a:p>
            <a:pPr algn="ctr" eaLnBrk="1" hangingPunct="1">
              <a:spcBef>
                <a:spcPts val="338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ДРЖАВНА МАТУРА ЋЕ ОМОГУЋИТИ</a:t>
            </a:r>
            <a:endParaRPr lang="en-US" sz="2400" b="1">
              <a:cs typeface="Arial" pitchFamily="34" charset="0"/>
            </a:endParaRPr>
          </a:p>
          <a:p>
            <a:pPr algn="ctr" eaLnBrk="1" hangingPunct="1">
              <a:spcBef>
                <a:spcPts val="238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ОБЈЕКТИВНУ ПРОЦЕНУ ЗНАЊА УЧЕНИКА</a:t>
            </a:r>
            <a:endParaRPr lang="en-US" sz="2400" b="1">
              <a:cs typeface="Arial" pitchFamily="34" charset="0"/>
            </a:endParaRPr>
          </a:p>
          <a:p>
            <a:pPr algn="ctr" eaLnBrk="1" hangingPunct="1">
              <a:spcBef>
                <a:spcPts val="238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И КВАЛИТЕТА РАДА ШКОЛА</a:t>
            </a:r>
            <a:endParaRPr lang="en-US" sz="2400" b="1">
              <a:cs typeface="Arial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ts val="525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НА ТАЈ НАЧИН БИЋЕ ИНСТРУМЕНТ ЗА  УНАПРЕЂИВАЊЕ КВАЛИТЕТА</a:t>
            </a:r>
            <a:endParaRPr lang="en-US" sz="2400" b="1">
              <a:cs typeface="Arial" pitchFamily="34" charset="0"/>
            </a:endParaRPr>
          </a:p>
          <a:p>
            <a:pPr algn="ctr" eaLnBrk="1" hangingPunct="1">
              <a:spcBef>
                <a:spcPts val="238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ЦЕЛОКУПНОГ ОБРАЗОВНОГ СИСТЕМА</a:t>
            </a:r>
            <a:endParaRPr lang="en-US" sz="2400" b="1">
              <a:cs typeface="Arial" pitchFamily="34" charset="0"/>
            </a:endParaRPr>
          </a:p>
        </p:txBody>
      </p:sp>
      <p:sp>
        <p:nvSpPr>
          <p:cNvPr id="17413" name="object 107"/>
          <p:cNvSpPr>
            <a:spLocks/>
          </p:cNvSpPr>
          <p:nvPr/>
        </p:nvSpPr>
        <p:spPr bwMode="auto">
          <a:xfrm>
            <a:off x="2809875" y="2647950"/>
            <a:ext cx="1535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921" y="0"/>
              </a:cxn>
            </a:cxnLst>
            <a:rect l="0" t="0" r="r" b="b"/>
            <a:pathLst>
              <a:path w="1535429">
                <a:moveTo>
                  <a:pt x="0" y="0"/>
                </a:moveTo>
                <a:lnTo>
                  <a:pt x="1534921" y="0"/>
                </a:lnTo>
              </a:path>
            </a:pathLst>
          </a:custGeom>
          <a:noFill/>
          <a:ln w="76200">
            <a:solidFill>
              <a:srgbClr val="1641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4" name="object 108"/>
          <p:cNvSpPr>
            <a:spLocks/>
          </p:cNvSpPr>
          <p:nvPr/>
        </p:nvSpPr>
        <p:spPr bwMode="auto">
          <a:xfrm>
            <a:off x="2809875" y="5472113"/>
            <a:ext cx="1535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921" y="0"/>
              </a:cxn>
            </a:cxnLst>
            <a:rect l="0" t="0" r="r" b="b"/>
            <a:pathLst>
              <a:path w="1535429">
                <a:moveTo>
                  <a:pt x="0" y="0"/>
                </a:moveTo>
                <a:lnTo>
                  <a:pt x="1534921" y="0"/>
                </a:lnTo>
              </a:path>
            </a:pathLst>
          </a:custGeom>
          <a:noFill/>
          <a:ln w="76200">
            <a:solidFill>
              <a:srgbClr val="16418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5800" y="635000"/>
            <a:ext cx="9977438" cy="58102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mtClean="0">
                <a:latin typeface="Calibri" pitchFamily="34" charset="0"/>
                <a:ea typeface="UKIJ Inchike"/>
              </a:rPr>
              <a:t>ВРЕМЕНСКА ЛИНИЈА ДРЖАВНЕ МАТУРЕ</a:t>
            </a:r>
          </a:p>
        </p:txBody>
      </p:sp>
      <p:grpSp>
        <p:nvGrpSpPr>
          <p:cNvPr id="18435" name="object 3"/>
          <p:cNvGrpSpPr>
            <a:grpSpLocks/>
          </p:cNvGrpSpPr>
          <p:nvPr/>
        </p:nvGrpSpPr>
        <p:grpSpPr bwMode="auto">
          <a:xfrm>
            <a:off x="-177800" y="0"/>
            <a:ext cx="2487613" cy="1495425"/>
            <a:chOff x="-177800" y="0"/>
            <a:chExt cx="2487930" cy="1496060"/>
          </a:xfrm>
        </p:grpSpPr>
        <p:sp>
          <p:nvSpPr>
            <p:cNvPr id="18463" name="object 4"/>
            <p:cNvSpPr>
              <a:spLocks/>
            </p:cNvSpPr>
            <p:nvPr/>
          </p:nvSpPr>
          <p:spPr bwMode="auto">
            <a:xfrm>
              <a:off x="0" y="0"/>
              <a:ext cx="2132330" cy="1140460"/>
            </a:xfrm>
            <a:custGeom>
              <a:avLst/>
              <a:gdLst/>
              <a:ahLst/>
              <a:cxnLst>
                <a:cxn ang="0">
                  <a:pos x="2131779" y="0"/>
                </a:cxn>
                <a:cxn ang="0">
                  <a:pos x="873252" y="1140205"/>
                </a:cxn>
                <a:cxn ang="0">
                  <a:pos x="0" y="176382"/>
                </a:cxn>
              </a:cxnLst>
              <a:rect l="0" t="0" r="r" b="b"/>
              <a:pathLst>
                <a:path w="2132330" h="1140460">
                  <a:moveTo>
                    <a:pt x="2131779" y="0"/>
                  </a:moveTo>
                  <a:lnTo>
                    <a:pt x="873252" y="1140205"/>
                  </a:lnTo>
                  <a:lnTo>
                    <a:pt x="0" y="176382"/>
                  </a:lnTo>
                </a:path>
              </a:pathLst>
            </a:custGeom>
            <a:noFill/>
            <a:ln w="355599">
              <a:solidFill>
                <a:srgbClr val="6C39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4" name="object 5"/>
            <p:cNvSpPr>
              <a:spLocks/>
            </p:cNvSpPr>
            <p:nvPr/>
          </p:nvSpPr>
          <p:spPr bwMode="auto">
            <a:xfrm>
              <a:off x="722854" y="0"/>
              <a:ext cx="370205" cy="370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752" y="369697"/>
                </a:cxn>
              </a:cxnLst>
              <a:rect l="0" t="0" r="r" b="b"/>
              <a:pathLst>
                <a:path w="370205" h="370205">
                  <a:moveTo>
                    <a:pt x="0" y="0"/>
                  </a:moveTo>
                  <a:lnTo>
                    <a:pt x="369752" y="369697"/>
                  </a:lnTo>
                </a:path>
              </a:pathLst>
            </a:custGeom>
            <a:noFill/>
            <a:ln w="355600">
              <a:solidFill>
                <a:srgbClr val="E8405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8436" name="object 6"/>
          <p:cNvGrpSpPr>
            <a:grpSpLocks/>
          </p:cNvGrpSpPr>
          <p:nvPr/>
        </p:nvGrpSpPr>
        <p:grpSpPr bwMode="auto">
          <a:xfrm>
            <a:off x="565150" y="2173288"/>
            <a:ext cx="10428288" cy="2117725"/>
            <a:chOff x="565392" y="2173223"/>
            <a:chExt cx="10427335" cy="2117090"/>
          </a:xfrm>
        </p:grpSpPr>
        <p:sp>
          <p:nvSpPr>
            <p:cNvPr id="18458" name="object 7"/>
            <p:cNvSpPr>
              <a:spLocks/>
            </p:cNvSpPr>
            <p:nvPr/>
          </p:nvSpPr>
          <p:spPr bwMode="auto">
            <a:xfrm>
              <a:off x="1359407" y="4114800"/>
              <a:ext cx="962977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29775" y="0"/>
                </a:cxn>
              </a:cxnLst>
              <a:rect l="0" t="0" r="r" b="b"/>
              <a:pathLst>
                <a:path w="9629775">
                  <a:moveTo>
                    <a:pt x="0" y="0"/>
                  </a:moveTo>
                  <a:lnTo>
                    <a:pt x="9629775" y="0"/>
                  </a:lnTo>
                </a:path>
              </a:pathLst>
            </a:custGeom>
            <a:noFill/>
            <a:ln w="6350">
              <a:solidFill>
                <a:srgbClr val="76707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9" name="object 8"/>
            <p:cNvSpPr>
              <a:spLocks/>
            </p:cNvSpPr>
            <p:nvPr/>
          </p:nvSpPr>
          <p:spPr bwMode="auto">
            <a:xfrm>
              <a:off x="1636013" y="3963161"/>
              <a:ext cx="4735195" cy="304800"/>
            </a:xfrm>
            <a:custGeom>
              <a:avLst/>
              <a:gdLst/>
              <a:ahLst/>
              <a:cxnLst>
                <a:cxn ang="0">
                  <a:pos x="0" y="152400"/>
                </a:cxn>
                <a:cxn ang="0">
                  <a:pos x="7766" y="104217"/>
                </a:cxn>
                <a:cxn ang="0">
                  <a:pos x="29394" y="62380"/>
                </a:cxn>
                <a:cxn ang="0">
                  <a:pos x="62380" y="29394"/>
                </a:cxn>
                <a:cxn ang="0">
                  <a:pos x="104217" y="7766"/>
                </a:cxn>
                <a:cxn ang="0">
                  <a:pos x="152400" y="0"/>
                </a:cxn>
                <a:cxn ang="0">
                  <a:pos x="200582" y="7766"/>
                </a:cxn>
                <a:cxn ang="0">
                  <a:pos x="242419" y="29394"/>
                </a:cxn>
                <a:cxn ang="0">
                  <a:pos x="275405" y="62380"/>
                </a:cxn>
                <a:cxn ang="0">
                  <a:pos x="297033" y="104217"/>
                </a:cxn>
                <a:cxn ang="0">
                  <a:pos x="304800" y="152400"/>
                </a:cxn>
                <a:cxn ang="0">
                  <a:pos x="297033" y="200582"/>
                </a:cxn>
                <a:cxn ang="0">
                  <a:pos x="275405" y="242419"/>
                </a:cxn>
                <a:cxn ang="0">
                  <a:pos x="242419" y="275405"/>
                </a:cxn>
                <a:cxn ang="0">
                  <a:pos x="200582" y="297033"/>
                </a:cxn>
                <a:cxn ang="0">
                  <a:pos x="152400" y="304800"/>
                </a:cxn>
                <a:cxn ang="0">
                  <a:pos x="104217" y="297033"/>
                </a:cxn>
                <a:cxn ang="0">
                  <a:pos x="62380" y="275405"/>
                </a:cxn>
                <a:cxn ang="0">
                  <a:pos x="29394" y="242419"/>
                </a:cxn>
                <a:cxn ang="0">
                  <a:pos x="7766" y="200582"/>
                </a:cxn>
                <a:cxn ang="0">
                  <a:pos x="0" y="152400"/>
                </a:cxn>
                <a:cxn ang="0">
                  <a:pos x="2241804" y="152400"/>
                </a:cxn>
                <a:cxn ang="0">
                  <a:pos x="2249570" y="104217"/>
                </a:cxn>
                <a:cxn ang="0">
                  <a:pos x="2271198" y="62380"/>
                </a:cxn>
                <a:cxn ang="0">
                  <a:pos x="2304184" y="29394"/>
                </a:cxn>
                <a:cxn ang="0">
                  <a:pos x="2346021" y="7766"/>
                </a:cxn>
                <a:cxn ang="0">
                  <a:pos x="2394204" y="0"/>
                </a:cxn>
                <a:cxn ang="0">
                  <a:pos x="2442386" y="7766"/>
                </a:cxn>
                <a:cxn ang="0">
                  <a:pos x="2484223" y="29394"/>
                </a:cxn>
                <a:cxn ang="0">
                  <a:pos x="2517209" y="62380"/>
                </a:cxn>
                <a:cxn ang="0">
                  <a:pos x="2538837" y="104217"/>
                </a:cxn>
                <a:cxn ang="0">
                  <a:pos x="2546604" y="152400"/>
                </a:cxn>
                <a:cxn ang="0">
                  <a:pos x="2538837" y="200582"/>
                </a:cxn>
                <a:cxn ang="0">
                  <a:pos x="2517209" y="242419"/>
                </a:cxn>
                <a:cxn ang="0">
                  <a:pos x="2484223" y="275405"/>
                </a:cxn>
                <a:cxn ang="0">
                  <a:pos x="2442386" y="297033"/>
                </a:cxn>
                <a:cxn ang="0">
                  <a:pos x="2394204" y="304800"/>
                </a:cxn>
                <a:cxn ang="0">
                  <a:pos x="2346021" y="297033"/>
                </a:cxn>
                <a:cxn ang="0">
                  <a:pos x="2304184" y="275405"/>
                </a:cxn>
                <a:cxn ang="0">
                  <a:pos x="2271198" y="242419"/>
                </a:cxn>
                <a:cxn ang="0">
                  <a:pos x="2249570" y="200582"/>
                </a:cxn>
                <a:cxn ang="0">
                  <a:pos x="2241804" y="152400"/>
                </a:cxn>
                <a:cxn ang="0">
                  <a:pos x="4430268" y="152400"/>
                </a:cxn>
                <a:cxn ang="0">
                  <a:pos x="4438034" y="104217"/>
                </a:cxn>
                <a:cxn ang="0">
                  <a:pos x="4459662" y="62380"/>
                </a:cxn>
                <a:cxn ang="0">
                  <a:pos x="4492648" y="29394"/>
                </a:cxn>
                <a:cxn ang="0">
                  <a:pos x="4534485" y="7766"/>
                </a:cxn>
                <a:cxn ang="0">
                  <a:pos x="4582668" y="0"/>
                </a:cxn>
                <a:cxn ang="0">
                  <a:pos x="4630850" y="7766"/>
                </a:cxn>
                <a:cxn ang="0">
                  <a:pos x="4672687" y="29394"/>
                </a:cxn>
                <a:cxn ang="0">
                  <a:pos x="4705673" y="62380"/>
                </a:cxn>
                <a:cxn ang="0">
                  <a:pos x="4727301" y="104217"/>
                </a:cxn>
                <a:cxn ang="0">
                  <a:pos x="4735068" y="152400"/>
                </a:cxn>
                <a:cxn ang="0">
                  <a:pos x="4727301" y="200582"/>
                </a:cxn>
                <a:cxn ang="0">
                  <a:pos x="4705673" y="242419"/>
                </a:cxn>
                <a:cxn ang="0">
                  <a:pos x="4672687" y="275405"/>
                </a:cxn>
                <a:cxn ang="0">
                  <a:pos x="4630850" y="297033"/>
                </a:cxn>
                <a:cxn ang="0">
                  <a:pos x="4582668" y="304800"/>
                </a:cxn>
                <a:cxn ang="0">
                  <a:pos x="4534485" y="297033"/>
                </a:cxn>
                <a:cxn ang="0">
                  <a:pos x="4492648" y="275405"/>
                </a:cxn>
                <a:cxn ang="0">
                  <a:pos x="4459662" y="242419"/>
                </a:cxn>
                <a:cxn ang="0">
                  <a:pos x="4438034" y="200582"/>
                </a:cxn>
                <a:cxn ang="0">
                  <a:pos x="4430268" y="152400"/>
                </a:cxn>
              </a:cxnLst>
              <a:rect l="0" t="0" r="r" b="b"/>
              <a:pathLst>
                <a:path w="4735195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  <a:path w="4735195" h="304800">
                  <a:moveTo>
                    <a:pt x="2241804" y="152400"/>
                  </a:moveTo>
                  <a:lnTo>
                    <a:pt x="2249570" y="104217"/>
                  </a:lnTo>
                  <a:lnTo>
                    <a:pt x="2271198" y="62380"/>
                  </a:lnTo>
                  <a:lnTo>
                    <a:pt x="2304184" y="29394"/>
                  </a:lnTo>
                  <a:lnTo>
                    <a:pt x="2346021" y="7766"/>
                  </a:lnTo>
                  <a:lnTo>
                    <a:pt x="2394204" y="0"/>
                  </a:lnTo>
                  <a:lnTo>
                    <a:pt x="2442386" y="7766"/>
                  </a:lnTo>
                  <a:lnTo>
                    <a:pt x="2484223" y="29394"/>
                  </a:lnTo>
                  <a:lnTo>
                    <a:pt x="2517209" y="62380"/>
                  </a:lnTo>
                  <a:lnTo>
                    <a:pt x="2538837" y="104217"/>
                  </a:lnTo>
                  <a:lnTo>
                    <a:pt x="2546604" y="152400"/>
                  </a:lnTo>
                  <a:lnTo>
                    <a:pt x="2538837" y="200582"/>
                  </a:lnTo>
                  <a:lnTo>
                    <a:pt x="2517209" y="242419"/>
                  </a:lnTo>
                  <a:lnTo>
                    <a:pt x="2484223" y="275405"/>
                  </a:lnTo>
                  <a:lnTo>
                    <a:pt x="2442386" y="297033"/>
                  </a:lnTo>
                  <a:lnTo>
                    <a:pt x="2394204" y="304800"/>
                  </a:lnTo>
                  <a:lnTo>
                    <a:pt x="2346021" y="297033"/>
                  </a:lnTo>
                  <a:lnTo>
                    <a:pt x="2304184" y="275405"/>
                  </a:lnTo>
                  <a:lnTo>
                    <a:pt x="2271198" y="242419"/>
                  </a:lnTo>
                  <a:lnTo>
                    <a:pt x="2249570" y="200582"/>
                  </a:lnTo>
                  <a:lnTo>
                    <a:pt x="2241804" y="152400"/>
                  </a:lnTo>
                  <a:close/>
                </a:path>
                <a:path w="4735195" h="304800">
                  <a:moveTo>
                    <a:pt x="4430268" y="152400"/>
                  </a:moveTo>
                  <a:lnTo>
                    <a:pt x="4438034" y="104217"/>
                  </a:lnTo>
                  <a:lnTo>
                    <a:pt x="4459662" y="62380"/>
                  </a:lnTo>
                  <a:lnTo>
                    <a:pt x="4492648" y="29394"/>
                  </a:lnTo>
                  <a:lnTo>
                    <a:pt x="4534485" y="7766"/>
                  </a:lnTo>
                  <a:lnTo>
                    <a:pt x="4582668" y="0"/>
                  </a:lnTo>
                  <a:lnTo>
                    <a:pt x="4630850" y="7766"/>
                  </a:lnTo>
                  <a:lnTo>
                    <a:pt x="4672687" y="29394"/>
                  </a:lnTo>
                  <a:lnTo>
                    <a:pt x="4705673" y="62380"/>
                  </a:lnTo>
                  <a:lnTo>
                    <a:pt x="4727301" y="104217"/>
                  </a:lnTo>
                  <a:lnTo>
                    <a:pt x="4735068" y="152400"/>
                  </a:lnTo>
                  <a:lnTo>
                    <a:pt x="4727301" y="200582"/>
                  </a:lnTo>
                  <a:lnTo>
                    <a:pt x="4705673" y="242419"/>
                  </a:lnTo>
                  <a:lnTo>
                    <a:pt x="4672687" y="275405"/>
                  </a:lnTo>
                  <a:lnTo>
                    <a:pt x="4630850" y="297033"/>
                  </a:lnTo>
                  <a:lnTo>
                    <a:pt x="4582668" y="304800"/>
                  </a:lnTo>
                  <a:lnTo>
                    <a:pt x="4534485" y="297033"/>
                  </a:lnTo>
                  <a:lnTo>
                    <a:pt x="4492648" y="275405"/>
                  </a:lnTo>
                  <a:lnTo>
                    <a:pt x="4459662" y="242419"/>
                  </a:lnTo>
                  <a:lnTo>
                    <a:pt x="4438034" y="200582"/>
                  </a:lnTo>
                  <a:lnTo>
                    <a:pt x="4430268" y="152400"/>
                  </a:lnTo>
                  <a:close/>
                </a:path>
              </a:pathLst>
            </a:custGeom>
            <a:noFill/>
            <a:ln w="44450">
              <a:solidFill>
                <a:srgbClr val="6C39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0" name="object 9"/>
            <p:cNvSpPr>
              <a:spLocks/>
            </p:cNvSpPr>
            <p:nvPr/>
          </p:nvSpPr>
          <p:spPr bwMode="auto">
            <a:xfrm>
              <a:off x="8145017" y="3963161"/>
              <a:ext cx="304800" cy="304800"/>
            </a:xfrm>
            <a:custGeom>
              <a:avLst/>
              <a:gdLst/>
              <a:ahLst/>
              <a:cxnLst>
                <a:cxn ang="0">
                  <a:pos x="0" y="152400"/>
                </a:cxn>
                <a:cxn ang="0">
                  <a:pos x="7766" y="104217"/>
                </a:cxn>
                <a:cxn ang="0">
                  <a:pos x="29394" y="62380"/>
                </a:cxn>
                <a:cxn ang="0">
                  <a:pos x="62380" y="29394"/>
                </a:cxn>
                <a:cxn ang="0">
                  <a:pos x="104217" y="7766"/>
                </a:cxn>
                <a:cxn ang="0">
                  <a:pos x="152400" y="0"/>
                </a:cxn>
                <a:cxn ang="0">
                  <a:pos x="200582" y="7766"/>
                </a:cxn>
                <a:cxn ang="0">
                  <a:pos x="242419" y="29394"/>
                </a:cxn>
                <a:cxn ang="0">
                  <a:pos x="275405" y="62380"/>
                </a:cxn>
                <a:cxn ang="0">
                  <a:pos x="297033" y="104217"/>
                </a:cxn>
                <a:cxn ang="0">
                  <a:pos x="304800" y="152400"/>
                </a:cxn>
                <a:cxn ang="0">
                  <a:pos x="297033" y="200582"/>
                </a:cxn>
                <a:cxn ang="0">
                  <a:pos x="275405" y="242419"/>
                </a:cxn>
                <a:cxn ang="0">
                  <a:pos x="242419" y="275405"/>
                </a:cxn>
                <a:cxn ang="0">
                  <a:pos x="200582" y="297033"/>
                </a:cxn>
                <a:cxn ang="0">
                  <a:pos x="152400" y="304800"/>
                </a:cxn>
                <a:cxn ang="0">
                  <a:pos x="104217" y="297033"/>
                </a:cxn>
                <a:cxn ang="0">
                  <a:pos x="62380" y="275405"/>
                </a:cxn>
                <a:cxn ang="0">
                  <a:pos x="29394" y="242419"/>
                </a:cxn>
                <a:cxn ang="0">
                  <a:pos x="7766" y="200582"/>
                </a:cxn>
                <a:cxn ang="0">
                  <a:pos x="0" y="152400"/>
                </a:cxn>
              </a:cxnLst>
              <a:rect l="0" t="0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noFill/>
            <a:ln w="44450">
              <a:solidFill>
                <a:srgbClr val="E8405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1" name="object 10"/>
            <p:cNvSpPr>
              <a:spLocks noChangeArrowheads="1"/>
            </p:cNvSpPr>
            <p:nvPr/>
          </p:nvSpPr>
          <p:spPr bwMode="auto">
            <a:xfrm>
              <a:off x="565392" y="2214224"/>
              <a:ext cx="2474998" cy="998434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8462" name="object 11"/>
            <p:cNvSpPr>
              <a:spLocks noChangeArrowheads="1"/>
            </p:cNvSpPr>
            <p:nvPr/>
          </p:nvSpPr>
          <p:spPr bwMode="auto">
            <a:xfrm>
              <a:off x="640079" y="2173223"/>
              <a:ext cx="2295144" cy="1130808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2613" y="2222500"/>
            <a:ext cx="2390775" cy="1393825"/>
          </a:xfrm>
          <a:prstGeom prst="rect">
            <a:avLst/>
          </a:prstGeom>
          <a:solidFill>
            <a:srgbClr val="FFFFFF"/>
          </a:solidFill>
        </p:spPr>
        <p:txBody>
          <a:bodyPr lIns="0" tIns="40005" rIns="0" bIns="0">
            <a:spAutoFit/>
          </a:bodyPr>
          <a:lstStyle/>
          <a:p>
            <a:pPr algn="ctr" eaLnBrk="1" fontAlgn="auto" hangingPunct="1">
              <a:spcBef>
                <a:spcPts val="315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6C398F"/>
                </a:solidFill>
                <a:latin typeface="+mn-lt"/>
                <a:cs typeface="Arial"/>
              </a:rPr>
              <a:t>ПРВО</a:t>
            </a:r>
            <a:r>
              <a:rPr sz="2200" b="1" spc="80" dirty="0">
                <a:solidFill>
                  <a:srgbClr val="6C398F"/>
                </a:solidFill>
                <a:latin typeface="+mn-lt"/>
                <a:cs typeface="Arial"/>
              </a:rPr>
              <a:t> </a:t>
            </a:r>
            <a:r>
              <a:rPr sz="2200" b="1" spc="-30" dirty="0">
                <a:solidFill>
                  <a:srgbClr val="6C398F"/>
                </a:solidFill>
                <a:latin typeface="+mn-lt"/>
                <a:cs typeface="Arial"/>
              </a:rPr>
              <a:t>ПИЛОТИРАЊЕ</a:t>
            </a:r>
            <a:endParaRPr sz="2200" dirty="0">
              <a:latin typeface="+mn-lt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spc="-5" dirty="0">
                <a:latin typeface="+mn-lt"/>
                <a:cs typeface="Arial"/>
              </a:rPr>
              <a:t>101 </a:t>
            </a:r>
            <a:r>
              <a:rPr sz="2200" spc="-10" dirty="0">
                <a:latin typeface="+mn-lt"/>
                <a:cs typeface="Arial"/>
              </a:rPr>
              <a:t>школа</a:t>
            </a:r>
            <a:endParaRPr sz="2200" dirty="0">
              <a:latin typeface="+mn-lt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0" dirty="0">
                <a:latin typeface="+mn-lt"/>
                <a:cs typeface="Arial"/>
              </a:rPr>
              <a:t>октобар</a:t>
            </a:r>
            <a:r>
              <a:rPr sz="2200" b="1" spc="-25" dirty="0">
                <a:latin typeface="+mn-lt"/>
                <a:cs typeface="Arial"/>
              </a:rPr>
              <a:t> </a:t>
            </a:r>
            <a:r>
              <a:rPr sz="2200" b="1" spc="-10" dirty="0">
                <a:latin typeface="+mn-lt"/>
                <a:cs typeface="Arial"/>
              </a:rPr>
              <a:t>2020.</a:t>
            </a:r>
            <a:endParaRPr sz="2200" b="1" dirty="0">
              <a:latin typeface="+mn-lt"/>
              <a:cs typeface="Arial"/>
            </a:endParaRPr>
          </a:p>
        </p:txBody>
      </p:sp>
      <p:grpSp>
        <p:nvGrpSpPr>
          <p:cNvPr id="18438" name="object 13"/>
          <p:cNvGrpSpPr>
            <a:grpSpLocks/>
          </p:cNvGrpSpPr>
          <p:nvPr/>
        </p:nvGrpSpPr>
        <p:grpSpPr bwMode="auto">
          <a:xfrm>
            <a:off x="2828925" y="4957763"/>
            <a:ext cx="2473325" cy="1130300"/>
            <a:chOff x="2828527" y="4957571"/>
            <a:chExt cx="2473960" cy="1130935"/>
          </a:xfrm>
        </p:grpSpPr>
        <p:sp>
          <p:nvSpPr>
            <p:cNvPr id="18456" name="object 14"/>
            <p:cNvSpPr>
              <a:spLocks noChangeArrowheads="1"/>
            </p:cNvSpPr>
            <p:nvPr/>
          </p:nvSpPr>
          <p:spPr bwMode="auto">
            <a:xfrm>
              <a:off x="2828527" y="5000109"/>
              <a:ext cx="2473485" cy="998434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8457" name="object 15"/>
            <p:cNvSpPr>
              <a:spLocks noChangeArrowheads="1"/>
            </p:cNvSpPr>
            <p:nvPr/>
          </p:nvSpPr>
          <p:spPr bwMode="auto">
            <a:xfrm>
              <a:off x="2862071" y="4957571"/>
              <a:ext cx="2400300" cy="113080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95563" y="5008563"/>
            <a:ext cx="2640012" cy="1055687"/>
          </a:xfrm>
          <a:prstGeom prst="rect">
            <a:avLst/>
          </a:prstGeom>
          <a:solidFill>
            <a:srgbClr val="FFFFFF"/>
          </a:solidFill>
        </p:spPr>
        <p:txBody>
          <a:bodyPr lIns="0" tIns="40005" rIns="0" bIns="0">
            <a:spAutoFit/>
          </a:bodyPr>
          <a:lstStyle/>
          <a:p>
            <a:pPr algn="ctr" eaLnBrk="1" hangingPunct="1">
              <a:spcBef>
                <a:spcPts val="313"/>
              </a:spcBef>
            </a:pPr>
            <a:r>
              <a:rPr lang="en-US" sz="2200" b="1">
                <a:solidFill>
                  <a:srgbClr val="6C398F"/>
                </a:solidFill>
                <a:cs typeface="Arial" pitchFamily="34" charset="0"/>
              </a:rPr>
              <a:t>ДРУГО ПИЛОТИРАЊЕ</a:t>
            </a:r>
            <a:endParaRPr lang="en-US" sz="2200">
              <a:cs typeface="Arial" pitchFamily="34" charset="0"/>
            </a:endParaRPr>
          </a:p>
          <a:p>
            <a:pPr algn="ctr" eaLnBrk="1" hangingPunct="1"/>
            <a:r>
              <a:rPr lang="en-US" sz="2200" b="1">
                <a:cs typeface="Arial" pitchFamily="34" charset="0"/>
              </a:rPr>
              <a:t>Све средње школе  април 2022.</a:t>
            </a:r>
          </a:p>
        </p:txBody>
      </p:sp>
      <p:grpSp>
        <p:nvGrpSpPr>
          <p:cNvPr id="18440" name="object 17"/>
          <p:cNvGrpSpPr>
            <a:grpSpLocks/>
          </p:cNvGrpSpPr>
          <p:nvPr/>
        </p:nvGrpSpPr>
        <p:grpSpPr bwMode="auto">
          <a:xfrm>
            <a:off x="4981575" y="1895475"/>
            <a:ext cx="2474913" cy="1404938"/>
            <a:chOff x="4981944" y="1895855"/>
            <a:chExt cx="2475230" cy="1405255"/>
          </a:xfrm>
        </p:grpSpPr>
        <p:sp>
          <p:nvSpPr>
            <p:cNvPr id="18454" name="object 18"/>
            <p:cNvSpPr>
              <a:spLocks noChangeArrowheads="1"/>
            </p:cNvSpPr>
            <p:nvPr/>
          </p:nvSpPr>
          <p:spPr bwMode="auto">
            <a:xfrm>
              <a:off x="4981944" y="1936940"/>
              <a:ext cx="2474998" cy="127568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8455" name="object 19"/>
            <p:cNvSpPr>
              <a:spLocks noChangeArrowheads="1"/>
            </p:cNvSpPr>
            <p:nvPr/>
          </p:nvSpPr>
          <p:spPr bwMode="auto">
            <a:xfrm>
              <a:off x="5021579" y="1895855"/>
              <a:ext cx="2394204" cy="1405127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99038" y="1944688"/>
            <a:ext cx="2390775" cy="1473200"/>
          </a:xfrm>
          <a:prstGeom prst="rect">
            <a:avLst/>
          </a:prstGeom>
          <a:solidFill>
            <a:srgbClr val="FFFFFF"/>
          </a:solidFill>
        </p:spPr>
        <p:txBody>
          <a:bodyPr lIns="0" tIns="49530" rIns="0" bIns="0">
            <a:spAutoFit/>
          </a:bodyPr>
          <a:lstStyle/>
          <a:p>
            <a:pPr marL="357188" algn="ctr" eaLnBrk="1" hangingPunct="1">
              <a:lnSpc>
                <a:spcPts val="2163"/>
              </a:lnSpc>
              <a:spcBef>
                <a:spcPts val="388"/>
              </a:spcBef>
            </a:pPr>
            <a:r>
              <a:rPr lang="en-US" sz="2200" b="1">
                <a:solidFill>
                  <a:srgbClr val="6C398F"/>
                </a:solidFill>
                <a:cs typeface="Arial" pitchFamily="34" charset="0"/>
              </a:rPr>
              <a:t>ПРОБА ДРЖАВНЕ  МАТУРЕ</a:t>
            </a:r>
            <a:endParaRPr lang="en-US" sz="2200">
              <a:cs typeface="Arial" pitchFamily="34" charset="0"/>
            </a:endParaRPr>
          </a:p>
          <a:p>
            <a:pPr marL="357188" algn="ctr" eaLnBrk="1" hangingPunct="1">
              <a:lnSpc>
                <a:spcPts val="2088"/>
              </a:lnSpc>
            </a:pPr>
            <a:r>
              <a:rPr lang="en-US" sz="2200">
                <a:cs typeface="Arial" pitchFamily="34" charset="0"/>
              </a:rPr>
              <a:t>Све средње школ</a:t>
            </a:r>
            <a:r>
              <a:rPr lang="en-US" sz="2000">
                <a:cs typeface="Arial" pitchFamily="34" charset="0"/>
              </a:rPr>
              <a:t>е</a:t>
            </a:r>
          </a:p>
          <a:p>
            <a:pPr marL="357188" algn="ctr" eaLnBrk="1" hangingPunct="1"/>
            <a:r>
              <a:rPr lang="en-US" sz="2000" b="1">
                <a:cs typeface="Arial" pitchFamily="34" charset="0"/>
              </a:rPr>
              <a:t>2022/23. (март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18442" name="object 21"/>
          <p:cNvGrpSpPr>
            <a:grpSpLocks/>
          </p:cNvGrpSpPr>
          <p:nvPr/>
        </p:nvGrpSpPr>
        <p:grpSpPr bwMode="auto">
          <a:xfrm>
            <a:off x="7061200" y="4957763"/>
            <a:ext cx="2535238" cy="1130300"/>
            <a:chOff x="7060692" y="4957571"/>
            <a:chExt cx="2536190" cy="1130935"/>
          </a:xfrm>
        </p:grpSpPr>
        <p:sp>
          <p:nvSpPr>
            <p:cNvPr id="18452" name="object 22"/>
            <p:cNvSpPr>
              <a:spLocks noChangeArrowheads="1"/>
            </p:cNvSpPr>
            <p:nvPr/>
          </p:nvSpPr>
          <p:spPr bwMode="auto">
            <a:xfrm>
              <a:off x="7069825" y="5000109"/>
              <a:ext cx="2520717" cy="998434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8453" name="object 23"/>
            <p:cNvSpPr>
              <a:spLocks noChangeArrowheads="1"/>
            </p:cNvSpPr>
            <p:nvPr/>
          </p:nvSpPr>
          <p:spPr bwMode="auto">
            <a:xfrm>
              <a:off x="7060692" y="4957571"/>
              <a:ext cx="2535936" cy="1130808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86600" y="5008563"/>
            <a:ext cx="2436813" cy="1055687"/>
          </a:xfrm>
          <a:prstGeom prst="rect">
            <a:avLst/>
          </a:prstGeom>
          <a:solidFill>
            <a:srgbClr val="FFFFFF"/>
          </a:solidFill>
        </p:spPr>
        <p:txBody>
          <a:bodyPr lIns="0" tIns="40005" rIns="0" bIns="0">
            <a:spAutoFit/>
          </a:bodyPr>
          <a:lstStyle/>
          <a:p>
            <a:pPr marL="7620" algn="ctr" eaLnBrk="1" fontAlgn="auto" hangingPunct="1">
              <a:spcBef>
                <a:spcPts val="315"/>
              </a:spcBef>
              <a:spcAft>
                <a:spcPts val="0"/>
              </a:spcAft>
              <a:defRPr/>
            </a:pPr>
            <a:r>
              <a:rPr sz="2200" b="1" spc="-5" dirty="0">
                <a:solidFill>
                  <a:srgbClr val="E8405D"/>
                </a:solidFill>
                <a:latin typeface="+mn-lt"/>
                <a:cs typeface="Arial"/>
              </a:rPr>
              <a:t>ПРОБНА</a:t>
            </a:r>
            <a:endParaRPr sz="2200" dirty="0">
              <a:latin typeface="+mn-lt"/>
              <a:cs typeface="Arial"/>
            </a:endParaRPr>
          </a:p>
          <a:p>
            <a:pPr marL="3810" algn="ctr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E8405D"/>
                </a:solidFill>
                <a:latin typeface="+mn-lt"/>
                <a:cs typeface="Arial"/>
              </a:rPr>
              <a:t>ДРЖАВНА</a:t>
            </a:r>
            <a:r>
              <a:rPr sz="2200" b="1" spc="25" dirty="0">
                <a:solidFill>
                  <a:srgbClr val="E8405D"/>
                </a:solidFill>
                <a:latin typeface="+mn-lt"/>
                <a:cs typeface="Arial"/>
              </a:rPr>
              <a:t> </a:t>
            </a:r>
            <a:r>
              <a:rPr sz="2200" b="1" spc="-50" dirty="0">
                <a:solidFill>
                  <a:srgbClr val="E8405D"/>
                </a:solidFill>
                <a:latin typeface="+mn-lt"/>
                <a:cs typeface="Arial"/>
              </a:rPr>
              <a:t>МАТУРА</a:t>
            </a:r>
            <a:endParaRPr sz="2200" dirty="0">
              <a:latin typeface="+mn-lt"/>
              <a:cs typeface="Arial"/>
            </a:endParaRPr>
          </a:p>
          <a:p>
            <a:pPr marL="127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5" dirty="0">
                <a:latin typeface="+mn-lt"/>
                <a:cs typeface="Arial"/>
              </a:rPr>
              <a:t>2023/24.</a:t>
            </a:r>
            <a:r>
              <a:rPr sz="2200" b="1" dirty="0">
                <a:latin typeface="+mn-lt"/>
                <a:cs typeface="Arial"/>
              </a:rPr>
              <a:t> </a:t>
            </a:r>
            <a:r>
              <a:rPr sz="2200" b="1" spc="-10" dirty="0">
                <a:latin typeface="+mn-lt"/>
                <a:cs typeface="Arial"/>
              </a:rPr>
              <a:t>(март)</a:t>
            </a:r>
            <a:endParaRPr sz="2200" b="1" dirty="0">
              <a:latin typeface="+mn-lt"/>
              <a:cs typeface="Arial"/>
            </a:endParaRPr>
          </a:p>
        </p:txBody>
      </p:sp>
      <p:grpSp>
        <p:nvGrpSpPr>
          <p:cNvPr id="18444" name="object 25"/>
          <p:cNvGrpSpPr>
            <a:grpSpLocks/>
          </p:cNvGrpSpPr>
          <p:nvPr/>
        </p:nvGrpSpPr>
        <p:grpSpPr bwMode="auto">
          <a:xfrm>
            <a:off x="8978900" y="2095500"/>
            <a:ext cx="2536825" cy="1206500"/>
            <a:chOff x="8979407" y="2095487"/>
            <a:chExt cx="2536190" cy="1207135"/>
          </a:xfrm>
        </p:grpSpPr>
        <p:sp>
          <p:nvSpPr>
            <p:cNvPr id="18450" name="object 26"/>
            <p:cNvSpPr>
              <a:spLocks noChangeArrowheads="1"/>
            </p:cNvSpPr>
            <p:nvPr/>
          </p:nvSpPr>
          <p:spPr bwMode="auto">
            <a:xfrm>
              <a:off x="9011400" y="2138096"/>
              <a:ext cx="2474998" cy="1074533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8451" name="object 27"/>
            <p:cNvSpPr>
              <a:spLocks noChangeArrowheads="1"/>
            </p:cNvSpPr>
            <p:nvPr/>
          </p:nvSpPr>
          <p:spPr bwMode="auto">
            <a:xfrm>
              <a:off x="8979407" y="2095487"/>
              <a:ext cx="2535936" cy="1207020"/>
            </a:xfrm>
            <a:prstGeom prst="rect">
              <a:avLst/>
            </a:prstGeom>
            <a:blipFill dpi="0" rotWithShape="1">
              <a:blip r:embed="rId1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28113" y="2146300"/>
            <a:ext cx="2390775" cy="1131888"/>
          </a:xfrm>
          <a:prstGeom prst="rect">
            <a:avLst/>
          </a:prstGeom>
          <a:solidFill>
            <a:srgbClr val="FFFFFF"/>
          </a:solidFill>
        </p:spPr>
        <p:txBody>
          <a:bodyPr lIns="0" tIns="39370" rIns="0" bIns="0">
            <a:spAutoFit/>
          </a:bodyPr>
          <a:lstStyle/>
          <a:p>
            <a:pPr marL="8890" algn="ctr" eaLnBrk="1" fontAlgn="auto" hangingPunct="1">
              <a:spcBef>
                <a:spcPts val="310"/>
              </a:spcBef>
              <a:spcAft>
                <a:spcPts val="0"/>
              </a:spcAft>
              <a:defRPr/>
            </a:pPr>
            <a:r>
              <a:rPr sz="2200" b="1" spc="-25" dirty="0">
                <a:solidFill>
                  <a:srgbClr val="E8405D"/>
                </a:solidFill>
                <a:latin typeface="+mn-lt"/>
                <a:cs typeface="Arial"/>
              </a:rPr>
              <a:t>ПРВА</a:t>
            </a:r>
            <a:endParaRPr sz="2200" dirty="0">
              <a:latin typeface="+mn-lt"/>
              <a:cs typeface="Arial"/>
            </a:endParaRPr>
          </a:p>
          <a:p>
            <a:pPr marL="508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200" b="1" spc="-15" dirty="0">
                <a:solidFill>
                  <a:srgbClr val="E8405D"/>
                </a:solidFill>
                <a:latin typeface="+mn-lt"/>
                <a:cs typeface="Arial"/>
              </a:rPr>
              <a:t>ДРЖАВНА</a:t>
            </a:r>
            <a:r>
              <a:rPr sz="2200" b="1" spc="25" dirty="0">
                <a:solidFill>
                  <a:srgbClr val="E8405D"/>
                </a:solidFill>
                <a:latin typeface="+mn-lt"/>
                <a:cs typeface="Arial"/>
              </a:rPr>
              <a:t> </a:t>
            </a:r>
            <a:r>
              <a:rPr sz="2200" b="1" spc="-50" dirty="0">
                <a:solidFill>
                  <a:srgbClr val="E8405D"/>
                </a:solidFill>
                <a:latin typeface="+mn-lt"/>
                <a:cs typeface="Arial"/>
              </a:rPr>
              <a:t>МАТУРА</a:t>
            </a:r>
            <a:endParaRPr sz="2200" dirty="0">
              <a:latin typeface="+mn-lt"/>
              <a:cs typeface="Arial"/>
            </a:endParaRPr>
          </a:p>
          <a:p>
            <a:pPr marL="1270"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sz="2200" b="1" spc="-10" dirty="0">
                <a:latin typeface="+mn-lt"/>
                <a:cs typeface="Arial"/>
              </a:rPr>
              <a:t>Јун</a:t>
            </a:r>
            <a:r>
              <a:rPr sz="2200" b="1" spc="15" dirty="0">
                <a:latin typeface="+mn-lt"/>
                <a:cs typeface="Arial"/>
              </a:rPr>
              <a:t> </a:t>
            </a:r>
            <a:r>
              <a:rPr sz="2200" b="1" spc="-10" dirty="0">
                <a:latin typeface="+mn-lt"/>
                <a:cs typeface="Arial"/>
              </a:rPr>
              <a:t>2024.</a:t>
            </a:r>
            <a:endParaRPr sz="2200" b="1" dirty="0">
              <a:latin typeface="+mn-lt"/>
              <a:cs typeface="Arial"/>
            </a:endParaRPr>
          </a:p>
        </p:txBody>
      </p:sp>
      <p:grpSp>
        <p:nvGrpSpPr>
          <p:cNvPr id="18446" name="object 29"/>
          <p:cNvGrpSpPr>
            <a:grpSpLocks/>
          </p:cNvGrpSpPr>
          <p:nvPr/>
        </p:nvGrpSpPr>
        <p:grpSpPr bwMode="auto">
          <a:xfrm>
            <a:off x="1770063" y="3276600"/>
            <a:ext cx="8699500" cy="1608138"/>
            <a:chOff x="1770633" y="3276600"/>
            <a:chExt cx="8698230" cy="1607820"/>
          </a:xfrm>
        </p:grpSpPr>
        <p:sp>
          <p:nvSpPr>
            <p:cNvPr id="18447" name="object 30"/>
            <p:cNvSpPr>
              <a:spLocks/>
            </p:cNvSpPr>
            <p:nvPr/>
          </p:nvSpPr>
          <p:spPr bwMode="auto">
            <a:xfrm>
              <a:off x="10007727" y="3899408"/>
              <a:ext cx="431165" cy="431165"/>
            </a:xfrm>
            <a:custGeom>
              <a:avLst/>
              <a:gdLst/>
              <a:ahLst/>
              <a:cxnLst>
                <a:cxn ang="0">
                  <a:pos x="223012" y="0"/>
                </a:cxn>
                <a:cxn ang="0">
                  <a:pos x="430783" y="223012"/>
                </a:cxn>
                <a:cxn ang="0">
                  <a:pos x="207772" y="430784"/>
                </a:cxn>
                <a:cxn ang="0">
                  <a:pos x="0" y="207772"/>
                </a:cxn>
                <a:cxn ang="0">
                  <a:pos x="223012" y="0"/>
                </a:cxn>
              </a:cxnLst>
              <a:rect l="0" t="0" r="r" b="b"/>
              <a:pathLst>
                <a:path w="431165" h="431164">
                  <a:moveTo>
                    <a:pt x="223012" y="0"/>
                  </a:moveTo>
                  <a:lnTo>
                    <a:pt x="430783" y="223012"/>
                  </a:lnTo>
                  <a:lnTo>
                    <a:pt x="207772" y="430784"/>
                  </a:lnTo>
                  <a:lnTo>
                    <a:pt x="0" y="207772"/>
                  </a:lnTo>
                  <a:lnTo>
                    <a:pt x="223012" y="0"/>
                  </a:lnTo>
                  <a:close/>
                </a:path>
              </a:pathLst>
            </a:custGeom>
            <a:noFill/>
            <a:ln w="60324">
              <a:solidFill>
                <a:srgbClr val="E8405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8" name="object 31"/>
            <p:cNvSpPr>
              <a:spLocks/>
            </p:cNvSpPr>
            <p:nvPr/>
          </p:nvSpPr>
          <p:spPr bwMode="auto">
            <a:xfrm>
              <a:off x="1776983" y="3276600"/>
              <a:ext cx="6520180" cy="16078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4482"/>
                </a:cxn>
                <a:cxn ang="0">
                  <a:pos x="6519672" y="1053083"/>
                </a:cxn>
                <a:cxn ang="0">
                  <a:pos x="6519672" y="1607566"/>
                </a:cxn>
                <a:cxn ang="0">
                  <a:pos x="4419600" y="0"/>
                </a:cxn>
                <a:cxn ang="0">
                  <a:pos x="4419600" y="554482"/>
                </a:cxn>
                <a:cxn ang="0">
                  <a:pos x="2252472" y="1053083"/>
                </a:cxn>
                <a:cxn ang="0">
                  <a:pos x="2252472" y="1607566"/>
                </a:cxn>
              </a:cxnLst>
              <a:rect l="0" t="0" r="r" b="b"/>
              <a:pathLst>
                <a:path w="6520180" h="1607820">
                  <a:moveTo>
                    <a:pt x="0" y="0"/>
                  </a:moveTo>
                  <a:lnTo>
                    <a:pt x="0" y="554482"/>
                  </a:lnTo>
                </a:path>
                <a:path w="6520180" h="1607820">
                  <a:moveTo>
                    <a:pt x="6519672" y="1053083"/>
                  </a:moveTo>
                  <a:lnTo>
                    <a:pt x="6519672" y="1607566"/>
                  </a:lnTo>
                </a:path>
                <a:path w="6520180" h="1607820">
                  <a:moveTo>
                    <a:pt x="4419600" y="0"/>
                  </a:moveTo>
                  <a:lnTo>
                    <a:pt x="4419600" y="554482"/>
                  </a:lnTo>
                </a:path>
                <a:path w="6520180" h="1607820">
                  <a:moveTo>
                    <a:pt x="2252472" y="1053083"/>
                  </a:moveTo>
                  <a:lnTo>
                    <a:pt x="2252472" y="1607566"/>
                  </a:lnTo>
                </a:path>
              </a:pathLst>
            </a:custGeom>
            <a:noFill/>
            <a:ln w="12700">
              <a:solidFill>
                <a:srgbClr val="6C398F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9" name="object 32"/>
            <p:cNvSpPr>
              <a:spLocks/>
            </p:cNvSpPr>
            <p:nvPr/>
          </p:nvSpPr>
          <p:spPr bwMode="auto">
            <a:xfrm>
              <a:off x="10224515" y="3276600"/>
              <a:ext cx="0" cy="5549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54482"/>
                </a:cxn>
              </a:cxnLst>
              <a:rect l="0" t="0" r="r" b="b"/>
              <a:pathLst>
                <a:path h="554989">
                  <a:moveTo>
                    <a:pt x="0" y="0"/>
                  </a:moveTo>
                  <a:lnTo>
                    <a:pt x="0" y="554482"/>
                  </a:lnTo>
                </a:path>
              </a:pathLst>
            </a:custGeom>
            <a:noFill/>
            <a:ln w="12700">
              <a:solidFill>
                <a:srgbClr val="E8405D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63" y="76200"/>
            <a:ext cx="7361237" cy="1108075"/>
          </a:xfrm>
        </p:spPr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  <a:ea typeface="UKIJ Inchike"/>
              </a:rPr>
              <a:t>Шта ће се полагати у оквиру  матуре и завршног испита</a:t>
            </a:r>
            <a:endParaRPr lang="en-US" smtClean="0">
              <a:latin typeface="Calibri" pitchFamily="34" charset="0"/>
              <a:ea typeface="UKIJ Inchike"/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4953000"/>
            <a:ext cx="11928475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spc="40" dirty="0">
                <a:solidFill>
                  <a:srgbClr val="C00000"/>
                </a:solidFill>
                <a:latin typeface="+mn-lt"/>
              </a:rPr>
              <a:t>М</a:t>
            </a:r>
            <a:r>
              <a:rPr lang="sr-Cyrl-RS" sz="3200" spc="-40" dirty="0">
                <a:solidFill>
                  <a:srgbClr val="C00000"/>
                </a:solidFill>
                <a:latin typeface="+mn-lt"/>
              </a:rPr>
              <a:t>А</a:t>
            </a:r>
            <a:r>
              <a:rPr lang="sr-Cyrl-RS" sz="3200" spc="-5" dirty="0">
                <a:solidFill>
                  <a:srgbClr val="C00000"/>
                </a:solidFill>
                <a:latin typeface="+mn-lt"/>
              </a:rPr>
              <a:t>ТУ</a:t>
            </a:r>
            <a:r>
              <a:rPr lang="sr-Cyrl-RS" sz="3200" spc="-55" dirty="0">
                <a:solidFill>
                  <a:srgbClr val="C00000"/>
                </a:solidFill>
                <a:latin typeface="+mn-lt"/>
              </a:rPr>
              <a:t>Р</a:t>
            </a:r>
            <a:r>
              <a:rPr lang="sr-Cyrl-RS" sz="3200" spc="25" dirty="0">
                <a:solidFill>
                  <a:srgbClr val="C00000"/>
                </a:solidFill>
                <a:latin typeface="+mn-lt"/>
              </a:rPr>
              <a:t>А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200" dirty="0">
                <a:solidFill>
                  <a:srgbClr val="C00000"/>
                </a:solidFill>
                <a:latin typeface="+mn-lt"/>
              </a:rPr>
              <a:t>    </a:t>
            </a:r>
            <a:r>
              <a:rPr lang="sr-Latn-RS" sz="2200" dirty="0">
                <a:solidFill>
                  <a:srgbClr val="C00000"/>
                </a:solidFill>
                <a:latin typeface="+mn-lt"/>
              </a:rPr>
              <a:t>ГИМНАЗИЈЕ</a:t>
            </a:r>
            <a:r>
              <a:rPr lang="sr-Cyrl-RS" sz="2200" b="0" dirty="0">
                <a:solidFill>
                  <a:srgbClr val="C00000"/>
                </a:solidFill>
                <a:latin typeface="+mn-lt"/>
              </a:rPr>
              <a:t>                                    </a:t>
            </a:r>
            <a:r>
              <a:rPr lang="sr-Latn-RS" sz="2200" dirty="0">
                <a:solidFill>
                  <a:srgbClr val="C00000"/>
                </a:solidFill>
                <a:latin typeface="+mn-lt"/>
              </a:rPr>
              <a:t>УМЕТНИЧКЕ ШКОЛЕ</a:t>
            </a:r>
            <a:r>
              <a:rPr lang="sr-Cyrl-RS" sz="2200" dirty="0">
                <a:solidFill>
                  <a:srgbClr val="C00000"/>
                </a:solidFill>
                <a:latin typeface="+mn-lt"/>
              </a:rPr>
              <a:t>                                 </a:t>
            </a:r>
            <a:r>
              <a:rPr lang="sr-Latn-RS" sz="1800" dirty="0">
                <a:solidFill>
                  <a:srgbClr val="C00000"/>
                </a:solidFill>
              </a:rPr>
              <a:t>СРЕДЊЕ СТРУЧНЕ ШКОЛЕ</a:t>
            </a:r>
            <a:endParaRPr lang="sr-Cyrl-RS" sz="1800" b="0" dirty="0">
              <a:solidFill>
                <a:srgbClr val="C00000"/>
              </a:solidFill>
              <a:latin typeface="+mn-lt"/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800" b="0" dirty="0">
                <a:solidFill>
                  <a:srgbClr val="C00000"/>
                </a:solidFill>
                <a:latin typeface="+mn-lt"/>
              </a:rPr>
              <a:t>                                                                           </a:t>
            </a:r>
            <a:r>
              <a:rPr lang="sr-Latn-RS" sz="1400" b="0" dirty="0">
                <a:solidFill>
                  <a:srgbClr val="C00000"/>
                </a:solidFill>
              </a:rPr>
              <a:t>(музичке, балетске и ликовне</a:t>
            </a:r>
            <a:r>
              <a:rPr lang="sr-Cyrl-RS" sz="1800" b="0" dirty="0">
                <a:solidFill>
                  <a:srgbClr val="C00000"/>
                </a:solidFill>
              </a:rPr>
              <a:t>)</a:t>
            </a:r>
            <a:endParaRPr lang="sr-Latn-RS" sz="2200" dirty="0">
              <a:solidFill>
                <a:srgbClr val="C00000"/>
              </a:solidFill>
              <a:latin typeface="+mn-lt"/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200" b="0" dirty="0">
                <a:solidFill>
                  <a:srgbClr val="C00000"/>
                </a:solidFill>
                <a:latin typeface="+mn-lt"/>
              </a:rPr>
              <a:t>   </a:t>
            </a:r>
            <a:r>
              <a:rPr lang="sr-Latn-RS" sz="2200" dirty="0">
                <a:solidFill>
                  <a:srgbClr val="002060"/>
                </a:solidFill>
                <a:latin typeface="+mn-lt"/>
              </a:rPr>
              <a:t>Општа матура</a:t>
            </a:r>
            <a:r>
              <a:rPr lang="sr-Cyrl-RS" sz="2200" dirty="0">
                <a:solidFill>
                  <a:srgbClr val="002060"/>
                </a:solidFill>
                <a:latin typeface="+mn-lt"/>
              </a:rPr>
              <a:t>                                     </a:t>
            </a:r>
            <a:r>
              <a:rPr lang="sr-Latn-RS" sz="2200" dirty="0">
                <a:solidFill>
                  <a:srgbClr val="002060"/>
                </a:solidFill>
                <a:latin typeface="+mn-lt"/>
              </a:rPr>
              <a:t>Уметничка матура</a:t>
            </a:r>
            <a:r>
              <a:rPr lang="sr-Cyrl-RS" sz="2200" dirty="0">
                <a:solidFill>
                  <a:srgbClr val="002060"/>
                </a:solidFill>
                <a:latin typeface="+mn-lt"/>
              </a:rPr>
              <a:t>                                          </a:t>
            </a:r>
            <a:r>
              <a:rPr lang="sr-Latn-RS" sz="2200" dirty="0">
                <a:solidFill>
                  <a:srgbClr val="002060"/>
                </a:solidFill>
                <a:latin typeface="+mn-lt"/>
              </a:rPr>
              <a:t>Стручна матура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dirty="0"/>
          </a:p>
        </p:txBody>
      </p:sp>
      <p:sp>
        <p:nvSpPr>
          <p:cNvPr id="4" name="Rectangle: Rounded Corners 3">
            <a:extLst>
              <a:ext uri="{FF2B5EF4-FFF2-40B4-BE49-F238E27FC236}"/>
            </a:extLst>
          </p:cNvPr>
          <p:cNvSpPr/>
          <p:nvPr/>
        </p:nvSpPr>
        <p:spPr>
          <a:xfrm>
            <a:off x="1523429" y="1371601"/>
            <a:ext cx="4953571" cy="342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marR="5080" indent="205104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spc="45" dirty="0">
                <a:solidFill>
                  <a:srgbClr val="FFFFFF"/>
                </a:solidFill>
                <a:cs typeface="Tahoma"/>
              </a:rPr>
              <a:t>      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ahoma"/>
              </a:rPr>
              <a:t>После завршеног средњег  образовања у трајању од 4 године</a:t>
            </a:r>
          </a:p>
          <a:p>
            <a:pPr marL="12700" marR="5080" indent="205104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ahoma"/>
            </a:endParaRPr>
          </a:p>
          <a:p>
            <a:pPr marL="3175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</a:rPr>
              <a:t>МАТУРА</a:t>
            </a:r>
          </a:p>
          <a:p>
            <a:pPr marL="419734" marR="348615" indent="-63500" eaLnBrk="1" fontAlgn="auto" hangingPunct="1">
              <a:spcBef>
                <a:spcPts val="92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ahoma"/>
              </a:rPr>
              <a:t>Матура има два дела: обавезни и изборни.</a:t>
            </a:r>
          </a:p>
          <a:p>
            <a:pPr marL="12700" marR="5080" indent="1308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ahoma"/>
              </a:rPr>
              <a:t>Обавезни део -  чине испити  из три предмета, полажу сви. Испите</a:t>
            </a:r>
          </a:p>
          <a:p>
            <a:pPr marL="302260" marR="139065" indent="-1555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ahoma"/>
              </a:rPr>
              <a:t>из изборног дела ученици могу,  али не морају да полажу.</a:t>
            </a:r>
          </a:p>
          <a:p>
            <a:pPr marL="12700" marR="5080" indent="205104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dirty="0">
              <a:latin typeface="Tahoma"/>
              <a:cs typeface="Tahoma"/>
            </a:endParaRPr>
          </a:p>
        </p:txBody>
      </p:sp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7086600" y="1295401"/>
            <a:ext cx="4688776" cy="342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pc="4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pc="4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2032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/>
              <a:cs typeface="Tahoma"/>
            </a:endParaRPr>
          </a:p>
          <a:p>
            <a:pPr marL="12700" marR="5080" indent="2032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/>
              <a:cs typeface="Tahoma"/>
            </a:endParaRPr>
          </a:p>
          <a:p>
            <a:pPr marL="12700" marR="5080" indent="2032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ahoma"/>
              </a:rPr>
              <a:t>После завршеног средњег  образовања у трајању од 3 године</a:t>
            </a: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Tahoma"/>
            </a:endParaRPr>
          </a:p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/>
              </a:rPr>
              <a:t>ЗАВРШНИ ИСПИТ</a:t>
            </a:r>
          </a:p>
          <a:p>
            <a:pPr marL="12700" marR="5080" algn="ctr" eaLnBrk="1" fontAlgn="auto" hangingPunct="1">
              <a:spcBef>
                <a:spcPts val="920"/>
              </a:spcBef>
              <a:spcAft>
                <a:spcPts val="0"/>
              </a:spcAft>
              <a:defRPr/>
            </a:pP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Tahoma"/>
              </a:rPr>
              <a:t>Састоји се из једног или више  практичних задатака, којима  се проверавају стечена знања,  вештине и компетенције.</a:t>
            </a: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/>
              <a:cs typeface="Tahoma"/>
            </a:endParaRP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pc="4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pc="4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pc="4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spc="4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2032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ru-RU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 txBox="1"/>
          <p:nvPr/>
        </p:nvSpPr>
        <p:spPr>
          <a:xfrm>
            <a:off x="1096963" y="0"/>
            <a:ext cx="10515600" cy="504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>
            <a:norm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n-US" sz="3700" b="1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Државна матура</a:t>
            </a:r>
            <a:endParaRPr lang="en-US" sz="3700" b="1">
              <a:solidFill>
                <a:srgbClr val="1E4E79"/>
              </a:solidFill>
              <a:cs typeface="Calibri" pitchFamily="34" charset="0"/>
              <a:sym typeface="Calibri" pitchFamily="34" charset="0"/>
            </a:endParaRPr>
          </a:p>
        </p:txBody>
      </p:sp>
      <p:graphicFrame>
        <p:nvGraphicFramePr>
          <p:cNvPr id="425" name="Google Shape;425;p35"/>
          <p:cNvGraphicFramePr>
            <a:graphicFrameLocks noGrp="1"/>
          </p:cNvGraphicFramePr>
          <p:nvPr/>
        </p:nvGraphicFramePr>
        <p:xfrm>
          <a:off x="-76200" y="504825"/>
          <a:ext cx="12192000" cy="6530975"/>
        </p:xfrm>
        <a:graphic>
          <a:graphicData uri="http://schemas.openxmlformats.org/drawingml/2006/table">
            <a:tbl>
              <a:tblPr/>
              <a:tblGrid>
                <a:gridCol w="3810000"/>
                <a:gridCol w="4038600"/>
                <a:gridCol w="43434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Општа матура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Уметничка матура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Стручна матура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E79"/>
                    </a:solidFill>
                  </a:tcPr>
                </a:tc>
              </a:tr>
              <a:tr h="8096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Обавезни део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(испити из три предмета)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25"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Српски језик и књижевност, односно матерњи језик и књижевност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Математика</a:t>
                      </a: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Општеобразовни предмет са Листе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Српски језик и књижевност, односно матерњи језик и књижевност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Математика (или бирају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општеобразовни предмет са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Листе за ученике који математику уче мање од две године)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Уметнички испит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Српски језик и књижевност, односно матерњи језик и књижевност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Математика (или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бирају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општеобразовни предмет са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Листе за ученике који математику уче мање од две године)</a:t>
                      </a:r>
                    </a:p>
                    <a:p>
                      <a:pPr marL="342900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1600"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Стручни испит (тест за проверу стручно-теоријских знања + матурски практични рад)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</a:tr>
              <a:tr h="18113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E3C9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Изборни део матуре ученици  могу, али не морају да полажу.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У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изборном делу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, предмети се могу бирати само са Листе и једино ограничење је у томе да се не могу бирати предмети који су већ одабрани у обавезном делу. Број изборних предмета које сваки кандидат може одабрати је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неограничен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. Кад кандидат изабере додатне испите са Листе у изборном делу државне матуре, тај део матуре постаје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обавезан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E3C9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У изборном делу могу да полажу  додатне испите ако желе себи да отворе  могућност уписа на различите факултете.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0" marR="91450" marT="45725" marB="45725" anchor="ctr" horzOverflow="overflow">
                    <a:lnL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6" name="Google Shape;426;p35"/>
          <p:cNvSpPr txBox="1">
            <a:spLocks noChangeArrowheads="1"/>
          </p:cNvSpPr>
          <p:nvPr/>
        </p:nvSpPr>
        <p:spPr bwMode="auto">
          <a:xfrm>
            <a:off x="0" y="0"/>
            <a:ext cx="3646488" cy="369888"/>
          </a:xfrm>
          <a:prstGeom prst="rect">
            <a:avLst/>
          </a:prstGeom>
          <a:solidFill>
            <a:srgbClr val="1E4E79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FFFFFF"/>
              </a:buClr>
              <a:buSzPts val="1800"/>
              <a:buFont typeface="Arial" pitchFamily="34" charset="0"/>
              <a:buNone/>
            </a:pPr>
            <a:r>
              <a:rPr lang="en-US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КОНЦЕПТ ДРЖАВНЕ МАТУРЕ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75" y="1371600"/>
            <a:ext cx="4114800" cy="463073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en-US" sz="3200" smtClean="0">
                <a:latin typeface="Calibri" pitchFamily="34" charset="0"/>
                <a:ea typeface="UKIJ Inchike"/>
              </a:rPr>
              <a:t>ЛИСТА  ОПШТЕОБРАЗОВНИХ  ПРЕДМЕТА</a:t>
            </a:r>
            <a:br>
              <a:rPr lang="en-US" sz="3200" smtClean="0">
                <a:latin typeface="Calibri" pitchFamily="34" charset="0"/>
                <a:ea typeface="UKIJ Inchike"/>
              </a:rPr>
            </a:br>
            <a:r>
              <a:rPr lang="en-US" sz="3200" smtClean="0">
                <a:latin typeface="Calibri" pitchFamily="34" charset="0"/>
                <a:ea typeface="UKIJ Inchike"/>
              </a:rPr>
              <a:t/>
            </a:r>
            <a:br>
              <a:rPr lang="en-US" sz="3200" smtClean="0">
                <a:latin typeface="Calibri" pitchFamily="34" charset="0"/>
                <a:ea typeface="UKIJ Inchike"/>
              </a:rPr>
            </a:br>
            <a:r>
              <a:rPr lang="en-US" sz="32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  <a:t>*</a:t>
            </a:r>
            <a: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  <a:t>Ускоро ће листа бити допуњена са још три предмета:</a:t>
            </a:r>
            <a:b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</a:br>
            <a: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  <a:t>- Психологија</a:t>
            </a:r>
            <a:b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</a:br>
            <a: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  <a:t>- Филозофија</a:t>
            </a:r>
            <a:b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</a:br>
            <a:r>
              <a:rPr lang="en-US" sz="2800" smtClean="0">
                <a:solidFill>
                  <a:srgbClr val="7030A0"/>
                </a:solidFill>
                <a:latin typeface="Calibri" pitchFamily="34" charset="0"/>
                <a:ea typeface="UKIJ Inchike"/>
              </a:rPr>
              <a:t>- Социологија</a:t>
            </a:r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4419600" y="0"/>
            <a:ext cx="77724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grpSp>
        <p:nvGrpSpPr>
          <p:cNvPr id="22532" name="object 4"/>
          <p:cNvGrpSpPr>
            <a:grpSpLocks/>
          </p:cNvGrpSpPr>
          <p:nvPr/>
        </p:nvGrpSpPr>
        <p:grpSpPr bwMode="auto">
          <a:xfrm>
            <a:off x="-177800" y="0"/>
            <a:ext cx="2487613" cy="1495425"/>
            <a:chOff x="-177800" y="0"/>
            <a:chExt cx="2487930" cy="1496060"/>
          </a:xfrm>
        </p:grpSpPr>
        <p:sp>
          <p:nvSpPr>
            <p:cNvPr id="22533" name="object 5"/>
            <p:cNvSpPr>
              <a:spLocks/>
            </p:cNvSpPr>
            <p:nvPr/>
          </p:nvSpPr>
          <p:spPr bwMode="auto">
            <a:xfrm>
              <a:off x="0" y="0"/>
              <a:ext cx="2132330" cy="1140460"/>
            </a:xfrm>
            <a:custGeom>
              <a:avLst/>
              <a:gdLst/>
              <a:ahLst/>
              <a:cxnLst>
                <a:cxn ang="0">
                  <a:pos x="2131779" y="0"/>
                </a:cxn>
                <a:cxn ang="0">
                  <a:pos x="873252" y="1140205"/>
                </a:cxn>
                <a:cxn ang="0">
                  <a:pos x="0" y="176382"/>
                </a:cxn>
              </a:cxnLst>
              <a:rect l="0" t="0" r="r" b="b"/>
              <a:pathLst>
                <a:path w="2132330" h="1140460">
                  <a:moveTo>
                    <a:pt x="2131779" y="0"/>
                  </a:moveTo>
                  <a:lnTo>
                    <a:pt x="873252" y="1140205"/>
                  </a:lnTo>
                  <a:lnTo>
                    <a:pt x="0" y="176382"/>
                  </a:lnTo>
                </a:path>
              </a:pathLst>
            </a:custGeom>
            <a:noFill/>
            <a:ln w="355599">
              <a:solidFill>
                <a:srgbClr val="6C39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4" name="object 6"/>
            <p:cNvSpPr>
              <a:spLocks/>
            </p:cNvSpPr>
            <p:nvPr/>
          </p:nvSpPr>
          <p:spPr bwMode="auto">
            <a:xfrm>
              <a:off x="722854" y="0"/>
              <a:ext cx="370205" cy="370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9752" y="369697"/>
                </a:cxn>
              </a:cxnLst>
              <a:rect l="0" t="0" r="r" b="b"/>
              <a:pathLst>
                <a:path w="370205" h="370205">
                  <a:moveTo>
                    <a:pt x="0" y="0"/>
                  </a:moveTo>
                  <a:lnTo>
                    <a:pt x="369752" y="369697"/>
                  </a:lnTo>
                </a:path>
              </a:pathLst>
            </a:custGeom>
            <a:noFill/>
            <a:ln w="355600">
              <a:solidFill>
                <a:srgbClr val="E8405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79;p33"/>
          <p:cNvSpPr txBox="1">
            <a:spLocks noChangeArrowheads="1"/>
          </p:cNvSpPr>
          <p:nvPr/>
        </p:nvSpPr>
        <p:spPr bwMode="auto">
          <a:xfrm>
            <a:off x="612775" y="473075"/>
            <a:ext cx="105156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400">
                <a:solidFill>
                  <a:srgbClr val="1E4E79"/>
                </a:solidFill>
              </a:rPr>
              <a:t>Шта се тестира</a:t>
            </a:r>
            <a:endParaRPr lang="en-US" sz="4400">
              <a:solidFill>
                <a:srgbClr val="1E4E79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280;p33"/>
          <p:cNvSpPr txBox="1">
            <a:spLocks noChangeArrowheads="1"/>
          </p:cNvSpPr>
          <p:nvPr/>
        </p:nvSpPr>
        <p:spPr bwMode="auto">
          <a:xfrm>
            <a:off x="849313" y="1474788"/>
            <a:ext cx="10882312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28600" indent="-227013" eaLnBrk="1" hangingPunct="1">
              <a:buClr>
                <a:srgbClr val="1E4E79"/>
              </a:buClr>
              <a:buSzPts val="28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Тестовима из општеобразовних предмета се проверава </a:t>
            </a:r>
            <a:r>
              <a:rPr lang="en-US" sz="2400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оствареност стандарда постигнућа </a:t>
            </a: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на крају средњег образовања (стандарди постигнућа су исти за све ученике средњих школа и дефинисани на три нивоа)</a:t>
            </a:r>
            <a:endParaRPr lang="en-US" sz="2400"/>
          </a:p>
          <a:p>
            <a:pPr marL="228600" indent="-227013" eaLnBrk="1" hangingPunct="1">
              <a:spcBef>
                <a:spcPts val="1600"/>
              </a:spcBef>
              <a:buClr>
                <a:srgbClr val="1E4E79"/>
              </a:buClr>
              <a:buSzPts val="28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На </a:t>
            </a:r>
            <a:r>
              <a:rPr lang="en-US" sz="2400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Листи општеобразовних наставних предмета </a:t>
            </a: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налазе се само предмети за које су дефинисани стандарди постигнућа</a:t>
            </a:r>
            <a:endParaRPr lang="en-US" sz="2400"/>
          </a:p>
          <a:p>
            <a:pPr marL="228600" indent="-227013" eaLnBrk="1" hangingPunct="1">
              <a:spcBef>
                <a:spcPts val="2400"/>
              </a:spcBef>
              <a:buClr>
                <a:srgbClr val="1E4E79"/>
              </a:buClr>
              <a:buSzPts val="28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Стручним испитом у оквиру Стручне матуре </a:t>
            </a:r>
            <a:r>
              <a:rPr lang="en-US" sz="2400"/>
              <a:t>и уметничким испитом у оквиру Уметничке матуре </a:t>
            </a: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проверава се оствареност </a:t>
            </a:r>
            <a:r>
              <a:rPr lang="en-US" sz="2400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стандарда квалификације </a:t>
            </a: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(односно </a:t>
            </a:r>
            <a:r>
              <a:rPr lang="en-US" sz="2400"/>
              <a:t>исхода учења – знања, вештина и способности</a:t>
            </a:r>
            <a:r>
              <a:rPr lang="en-US" sz="2400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, уколико још увек не постоји стандард квалификације)</a:t>
            </a:r>
            <a:endParaRPr lang="en-US" sz="2400"/>
          </a:p>
        </p:txBody>
      </p:sp>
      <p:sp>
        <p:nvSpPr>
          <p:cNvPr id="23556" name="Google Shape;281;p33"/>
          <p:cNvSpPr txBox="1">
            <a:spLocks noChangeArrowheads="1"/>
          </p:cNvSpPr>
          <p:nvPr/>
        </p:nvSpPr>
        <p:spPr bwMode="auto">
          <a:xfrm>
            <a:off x="0" y="0"/>
            <a:ext cx="3646488" cy="369888"/>
          </a:xfrm>
          <a:prstGeom prst="rect">
            <a:avLst/>
          </a:prstGeom>
          <a:solidFill>
            <a:srgbClr val="1E4E79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КОНЦЕПТ ДРЖАВНЕ МАТУРЕ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5438" y="6350000"/>
            <a:ext cx="69850" cy="109538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516" eaLnBrk="1" fontAlgn="auto" hangingPunct="1">
              <a:spcBef>
                <a:spcPts val="91"/>
              </a:spcBef>
              <a:spcAft>
                <a:spcPts val="0"/>
              </a:spcAft>
              <a:defRPr/>
            </a:pPr>
            <a:r>
              <a:rPr sz="635" spc="5" dirty="0">
                <a:solidFill>
                  <a:srgbClr val="6E3C91"/>
                </a:solidFill>
                <a:latin typeface="Tahoma"/>
                <a:cs typeface="Tahoma"/>
              </a:rPr>
              <a:t>6</a:t>
            </a:r>
            <a:endParaRPr sz="635">
              <a:latin typeface="Tahoma"/>
              <a:cs typeface="Tahoma"/>
            </a:endParaRPr>
          </a:p>
        </p:txBody>
      </p:sp>
      <p:grpSp>
        <p:nvGrpSpPr>
          <p:cNvPr id="25603" name="object 3"/>
          <p:cNvGrpSpPr>
            <a:grpSpLocks/>
          </p:cNvGrpSpPr>
          <p:nvPr/>
        </p:nvGrpSpPr>
        <p:grpSpPr bwMode="auto">
          <a:xfrm>
            <a:off x="4289425" y="3241675"/>
            <a:ext cx="3668713" cy="2716213"/>
            <a:chOff x="736010" y="2241355"/>
            <a:chExt cx="4046220" cy="2994660"/>
          </a:xfrm>
        </p:grpSpPr>
        <p:pic>
          <p:nvPicPr>
            <p:cNvPr id="25612" name="object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40545" y="3236645"/>
              <a:ext cx="1841436" cy="10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ject 5"/>
            <p:cNvSpPr/>
            <p:nvPr/>
          </p:nvSpPr>
          <p:spPr>
            <a:xfrm>
              <a:off x="1499382" y="3536532"/>
              <a:ext cx="2871398" cy="1662727"/>
            </a:xfrm>
            <a:custGeom>
              <a:avLst/>
              <a:gdLst/>
              <a:ahLst/>
              <a:cxnLst/>
              <a:rect l="l" t="t" r="r" b="b"/>
              <a:pathLst>
                <a:path w="2870200" h="1661795">
                  <a:moveTo>
                    <a:pt x="1695908" y="0"/>
                  </a:moveTo>
                  <a:lnTo>
                    <a:pt x="1653038" y="10271"/>
                  </a:lnTo>
                  <a:lnTo>
                    <a:pt x="17830" y="954363"/>
                  </a:lnTo>
                  <a:lnTo>
                    <a:pt x="0" y="979135"/>
                  </a:lnTo>
                  <a:lnTo>
                    <a:pt x="4371" y="992318"/>
                  </a:lnTo>
                  <a:lnTo>
                    <a:pt x="17602" y="1003906"/>
                  </a:lnTo>
                  <a:lnTo>
                    <a:pt x="1131519" y="1651238"/>
                  </a:lnTo>
                  <a:lnTo>
                    <a:pt x="1151484" y="1658943"/>
                  </a:lnTo>
                  <a:lnTo>
                    <a:pt x="1174229" y="1661520"/>
                  </a:lnTo>
                  <a:lnTo>
                    <a:pt x="1197002" y="1658965"/>
                  </a:lnTo>
                  <a:lnTo>
                    <a:pt x="1217119" y="1651238"/>
                  </a:lnTo>
                  <a:lnTo>
                    <a:pt x="1373407" y="1561004"/>
                  </a:lnTo>
                  <a:lnTo>
                    <a:pt x="1269784" y="1561004"/>
                  </a:lnTo>
                  <a:lnTo>
                    <a:pt x="173837" y="924112"/>
                  </a:lnTo>
                  <a:lnTo>
                    <a:pt x="1600365" y="100517"/>
                  </a:lnTo>
                  <a:lnTo>
                    <a:pt x="1893919" y="100517"/>
                  </a:lnTo>
                  <a:lnTo>
                    <a:pt x="1738564" y="10245"/>
                  </a:lnTo>
                  <a:lnTo>
                    <a:pt x="1718657" y="2573"/>
                  </a:lnTo>
                  <a:lnTo>
                    <a:pt x="1695908" y="0"/>
                  </a:lnTo>
                  <a:close/>
                </a:path>
                <a:path w="2870200" h="1661795">
                  <a:moveTo>
                    <a:pt x="1893919" y="100517"/>
                  </a:moveTo>
                  <a:lnTo>
                    <a:pt x="1600365" y="100517"/>
                  </a:lnTo>
                  <a:lnTo>
                    <a:pt x="2696298" y="737409"/>
                  </a:lnTo>
                  <a:lnTo>
                    <a:pt x="1269784" y="1561004"/>
                  </a:lnTo>
                  <a:lnTo>
                    <a:pt x="1373407" y="1561004"/>
                  </a:lnTo>
                  <a:lnTo>
                    <a:pt x="2852305" y="707158"/>
                  </a:lnTo>
                  <a:lnTo>
                    <a:pt x="2865657" y="695564"/>
                  </a:lnTo>
                  <a:lnTo>
                    <a:pt x="2870146" y="682382"/>
                  </a:lnTo>
                  <a:lnTo>
                    <a:pt x="2865771" y="669201"/>
                  </a:lnTo>
                  <a:lnTo>
                    <a:pt x="2852534" y="657615"/>
                  </a:lnTo>
                  <a:lnTo>
                    <a:pt x="1893919" y="100517"/>
                  </a:lnTo>
                  <a:close/>
                </a:path>
              </a:pathLst>
            </a:custGeom>
            <a:solidFill>
              <a:srgbClr val="B7C7E6">
                <a:alpha val="19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372531" y="4157868"/>
              <a:ext cx="0" cy="33254"/>
            </a:xfrm>
            <a:custGeom>
              <a:avLst/>
              <a:gdLst/>
              <a:ahLst/>
              <a:cxnLst/>
              <a:rect l="l" t="t" r="r" b="b"/>
              <a:pathLst>
                <a:path w="635" h="33654">
                  <a:moveTo>
                    <a:pt x="0" y="0"/>
                  </a:moveTo>
                  <a:lnTo>
                    <a:pt x="88" y="335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A1D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76218" y="3576788"/>
              <a:ext cx="2522977" cy="1459700"/>
            </a:xfrm>
            <a:custGeom>
              <a:avLst/>
              <a:gdLst/>
              <a:ahLst/>
              <a:cxnLst/>
              <a:rect l="l" t="t" r="r" b="b"/>
              <a:pathLst>
                <a:path w="2522854" h="1460500">
                  <a:moveTo>
                    <a:pt x="1426527" y="0"/>
                  </a:moveTo>
                  <a:lnTo>
                    <a:pt x="0" y="823594"/>
                  </a:lnTo>
                  <a:lnTo>
                    <a:pt x="1095946" y="1460487"/>
                  </a:lnTo>
                  <a:lnTo>
                    <a:pt x="2522474" y="636892"/>
                  </a:lnTo>
                  <a:lnTo>
                    <a:pt x="1426527" y="0"/>
                  </a:lnTo>
                  <a:close/>
                </a:path>
              </a:pathLst>
            </a:custGeom>
            <a:solidFill>
              <a:srgbClr val="F48681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16" name="object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2133" y="3475609"/>
              <a:ext cx="2870145" cy="166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ject 9"/>
            <p:cNvSpPr/>
            <p:nvPr/>
          </p:nvSpPr>
          <p:spPr>
            <a:xfrm>
              <a:off x="1502883" y="4157868"/>
              <a:ext cx="2869647" cy="1013388"/>
            </a:xfrm>
            <a:custGeom>
              <a:avLst/>
              <a:gdLst/>
              <a:ahLst/>
              <a:cxnLst/>
              <a:rect l="l" t="t" r="r" b="b"/>
              <a:pathLst>
                <a:path w="2870200" h="1012825">
                  <a:moveTo>
                    <a:pt x="0" y="297040"/>
                  </a:moveTo>
                  <a:lnTo>
                    <a:pt x="1210" y="336869"/>
                  </a:lnTo>
                  <a:lnTo>
                    <a:pt x="1134478" y="1003846"/>
                  </a:lnTo>
                  <a:lnTo>
                    <a:pt x="1141463" y="1006779"/>
                  </a:lnTo>
                  <a:lnTo>
                    <a:pt x="1143800" y="1007643"/>
                  </a:lnTo>
                  <a:lnTo>
                    <a:pt x="1145921" y="1008380"/>
                  </a:lnTo>
                  <a:lnTo>
                    <a:pt x="1148956" y="1009218"/>
                  </a:lnTo>
                  <a:lnTo>
                    <a:pt x="1149819" y="1009396"/>
                  </a:lnTo>
                  <a:lnTo>
                    <a:pt x="1152486" y="1010043"/>
                  </a:lnTo>
                  <a:lnTo>
                    <a:pt x="1153134" y="1010183"/>
                  </a:lnTo>
                  <a:lnTo>
                    <a:pt x="1153782" y="1010373"/>
                  </a:lnTo>
                  <a:lnTo>
                    <a:pt x="1156411" y="1010907"/>
                  </a:lnTo>
                  <a:lnTo>
                    <a:pt x="1158405" y="1011250"/>
                  </a:lnTo>
                  <a:lnTo>
                    <a:pt x="1160995" y="1011593"/>
                  </a:lnTo>
                  <a:lnTo>
                    <a:pt x="1164488" y="1011948"/>
                  </a:lnTo>
                  <a:lnTo>
                    <a:pt x="1165377" y="1012075"/>
                  </a:lnTo>
                  <a:lnTo>
                    <a:pt x="1168234" y="1012304"/>
                  </a:lnTo>
                  <a:lnTo>
                    <a:pt x="1170203" y="1012393"/>
                  </a:lnTo>
                  <a:lnTo>
                    <a:pt x="1172679" y="1012444"/>
                  </a:lnTo>
                  <a:lnTo>
                    <a:pt x="1173187" y="1012418"/>
                  </a:lnTo>
                  <a:lnTo>
                    <a:pt x="1177638" y="1012405"/>
                  </a:lnTo>
                  <a:lnTo>
                    <a:pt x="1180528" y="1012304"/>
                  </a:lnTo>
                  <a:lnTo>
                    <a:pt x="1182751" y="1012151"/>
                  </a:lnTo>
                  <a:lnTo>
                    <a:pt x="1185138" y="1011910"/>
                  </a:lnTo>
                  <a:lnTo>
                    <a:pt x="1185506" y="1011847"/>
                  </a:lnTo>
                  <a:lnTo>
                    <a:pt x="1185989" y="1011796"/>
                  </a:lnTo>
                  <a:lnTo>
                    <a:pt x="1186459" y="1011694"/>
                  </a:lnTo>
                  <a:lnTo>
                    <a:pt x="1190663" y="1011186"/>
                  </a:lnTo>
                  <a:lnTo>
                    <a:pt x="1193253" y="1010729"/>
                  </a:lnTo>
                  <a:lnTo>
                    <a:pt x="1193965" y="1010462"/>
                  </a:lnTo>
                  <a:lnTo>
                    <a:pt x="1196555" y="1009929"/>
                  </a:lnTo>
                  <a:lnTo>
                    <a:pt x="1201140" y="1008710"/>
                  </a:lnTo>
                  <a:lnTo>
                    <a:pt x="1202258" y="1008532"/>
                  </a:lnTo>
                  <a:lnTo>
                    <a:pt x="1204264" y="1007910"/>
                  </a:lnTo>
                  <a:lnTo>
                    <a:pt x="1205166" y="1007503"/>
                  </a:lnTo>
                  <a:lnTo>
                    <a:pt x="1207808" y="1006563"/>
                  </a:lnTo>
                  <a:lnTo>
                    <a:pt x="1211618" y="1005039"/>
                  </a:lnTo>
                  <a:lnTo>
                    <a:pt x="1214501" y="1003744"/>
                  </a:lnTo>
                  <a:lnTo>
                    <a:pt x="1256932" y="979246"/>
                  </a:lnTo>
                  <a:lnTo>
                    <a:pt x="1174102" y="979246"/>
                  </a:lnTo>
                  <a:lnTo>
                    <a:pt x="1170216" y="979220"/>
                  </a:lnTo>
                  <a:lnTo>
                    <a:pt x="1141361" y="973594"/>
                  </a:lnTo>
                  <a:lnTo>
                    <a:pt x="1141107" y="973531"/>
                  </a:lnTo>
                  <a:lnTo>
                    <a:pt x="17602" y="321665"/>
                  </a:lnTo>
                  <a:lnTo>
                    <a:pt x="1114" y="303691"/>
                  </a:lnTo>
                  <a:lnTo>
                    <a:pt x="0" y="297040"/>
                  </a:lnTo>
                  <a:close/>
                </a:path>
                <a:path w="2870200" h="1012825">
                  <a:moveTo>
                    <a:pt x="1177638" y="1012405"/>
                  </a:moveTo>
                  <a:lnTo>
                    <a:pt x="1175194" y="1012405"/>
                  </a:lnTo>
                  <a:lnTo>
                    <a:pt x="1177277" y="1012418"/>
                  </a:lnTo>
                  <a:lnTo>
                    <a:pt x="1177638" y="1012405"/>
                  </a:lnTo>
                  <a:close/>
                </a:path>
                <a:path w="2870200" h="1012825">
                  <a:moveTo>
                    <a:pt x="2870149" y="0"/>
                  </a:moveTo>
                  <a:lnTo>
                    <a:pt x="2869920" y="2997"/>
                  </a:lnTo>
                  <a:lnTo>
                    <a:pt x="2869730" y="4152"/>
                  </a:lnTo>
                  <a:lnTo>
                    <a:pt x="2869552" y="4686"/>
                  </a:lnTo>
                  <a:lnTo>
                    <a:pt x="2869145" y="6400"/>
                  </a:lnTo>
                  <a:lnTo>
                    <a:pt x="2868764" y="7480"/>
                  </a:lnTo>
                  <a:lnTo>
                    <a:pt x="2868041" y="9093"/>
                  </a:lnTo>
                  <a:lnTo>
                    <a:pt x="2867799" y="9728"/>
                  </a:lnTo>
                  <a:lnTo>
                    <a:pt x="2867240" y="10769"/>
                  </a:lnTo>
                  <a:lnTo>
                    <a:pt x="2866694" y="11620"/>
                  </a:lnTo>
                  <a:lnTo>
                    <a:pt x="2865818" y="13068"/>
                  </a:lnTo>
                  <a:lnTo>
                    <a:pt x="1214412" y="970559"/>
                  </a:lnTo>
                  <a:lnTo>
                    <a:pt x="1186357" y="978522"/>
                  </a:lnTo>
                  <a:lnTo>
                    <a:pt x="1185900" y="978611"/>
                  </a:lnTo>
                  <a:lnTo>
                    <a:pt x="1182014" y="979030"/>
                  </a:lnTo>
                  <a:lnTo>
                    <a:pt x="1178560" y="979208"/>
                  </a:lnTo>
                  <a:lnTo>
                    <a:pt x="1174102" y="979246"/>
                  </a:lnTo>
                  <a:lnTo>
                    <a:pt x="1256932" y="979246"/>
                  </a:lnTo>
                  <a:lnTo>
                    <a:pt x="2853791" y="57289"/>
                  </a:lnTo>
                  <a:lnTo>
                    <a:pt x="2854833" y="56616"/>
                  </a:lnTo>
                  <a:lnTo>
                    <a:pt x="2855163" y="56349"/>
                  </a:lnTo>
                  <a:lnTo>
                    <a:pt x="2856788" y="55244"/>
                  </a:lnTo>
                  <a:lnTo>
                    <a:pt x="2858033" y="54330"/>
                  </a:lnTo>
                  <a:lnTo>
                    <a:pt x="2860332" y="52438"/>
                  </a:lnTo>
                  <a:lnTo>
                    <a:pt x="2861056" y="51777"/>
                  </a:lnTo>
                  <a:lnTo>
                    <a:pt x="2861322" y="51574"/>
                  </a:lnTo>
                  <a:lnTo>
                    <a:pt x="2861767" y="51142"/>
                  </a:lnTo>
                  <a:lnTo>
                    <a:pt x="2861932" y="50914"/>
                  </a:lnTo>
                  <a:lnTo>
                    <a:pt x="2862973" y="49847"/>
                  </a:lnTo>
                  <a:lnTo>
                    <a:pt x="2863735" y="48996"/>
                  </a:lnTo>
                  <a:lnTo>
                    <a:pt x="2864446" y="48145"/>
                  </a:lnTo>
                  <a:lnTo>
                    <a:pt x="2864637" y="47891"/>
                  </a:lnTo>
                  <a:lnTo>
                    <a:pt x="2864904" y="47663"/>
                  </a:lnTo>
                  <a:lnTo>
                    <a:pt x="2865196" y="47269"/>
                  </a:lnTo>
                  <a:lnTo>
                    <a:pt x="2865272" y="47117"/>
                  </a:lnTo>
                  <a:lnTo>
                    <a:pt x="2865907" y="46253"/>
                  </a:lnTo>
                  <a:lnTo>
                    <a:pt x="2866986" y="44475"/>
                  </a:lnTo>
                  <a:lnTo>
                    <a:pt x="2867240" y="44157"/>
                  </a:lnTo>
                  <a:lnTo>
                    <a:pt x="2867482" y="43726"/>
                  </a:lnTo>
                  <a:lnTo>
                    <a:pt x="2867558" y="43522"/>
                  </a:lnTo>
                  <a:lnTo>
                    <a:pt x="2867888" y="42900"/>
                  </a:lnTo>
                  <a:lnTo>
                    <a:pt x="2868587" y="41249"/>
                  </a:lnTo>
                  <a:lnTo>
                    <a:pt x="2868815" y="40843"/>
                  </a:lnTo>
                  <a:lnTo>
                    <a:pt x="2868993" y="40335"/>
                  </a:lnTo>
                  <a:lnTo>
                    <a:pt x="2869234" y="39573"/>
                  </a:lnTo>
                  <a:lnTo>
                    <a:pt x="2869628" y="37934"/>
                  </a:lnTo>
                  <a:lnTo>
                    <a:pt x="2869806" y="37490"/>
                  </a:lnTo>
                  <a:lnTo>
                    <a:pt x="2870022" y="36182"/>
                  </a:lnTo>
                  <a:lnTo>
                    <a:pt x="2870136" y="34480"/>
                  </a:lnTo>
                  <a:lnTo>
                    <a:pt x="2870149" y="0"/>
                  </a:lnTo>
                  <a:close/>
                </a:path>
              </a:pathLst>
            </a:custGeom>
            <a:solidFill>
              <a:srgbClr val="A4B9E0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18" name="object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045" y="4719697"/>
              <a:ext cx="128581" cy="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ject 11"/>
            <p:cNvSpPr/>
            <p:nvPr/>
          </p:nvSpPr>
          <p:spPr>
            <a:xfrm>
              <a:off x="2103426" y="4355644"/>
              <a:ext cx="521754" cy="414807"/>
            </a:xfrm>
            <a:custGeom>
              <a:avLst/>
              <a:gdLst/>
              <a:ahLst/>
              <a:cxnLst/>
              <a:rect l="l" t="t" r="r" b="b"/>
              <a:pathLst>
                <a:path w="523239" h="414654">
                  <a:moveTo>
                    <a:pt x="170662" y="157365"/>
                  </a:moveTo>
                  <a:lnTo>
                    <a:pt x="158165" y="150063"/>
                  </a:lnTo>
                  <a:lnTo>
                    <a:pt x="63" y="149885"/>
                  </a:lnTo>
                  <a:lnTo>
                    <a:pt x="0" y="157162"/>
                  </a:lnTo>
                  <a:lnTo>
                    <a:pt x="170662" y="157365"/>
                  </a:lnTo>
                  <a:close/>
                </a:path>
                <a:path w="523239" h="414654">
                  <a:moveTo>
                    <a:pt x="237782" y="25"/>
                  </a:moveTo>
                  <a:lnTo>
                    <a:pt x="221945" y="0"/>
                  </a:lnTo>
                  <a:lnTo>
                    <a:pt x="221653" y="52895"/>
                  </a:lnTo>
                  <a:lnTo>
                    <a:pt x="237490" y="52870"/>
                  </a:lnTo>
                  <a:lnTo>
                    <a:pt x="237782" y="25"/>
                  </a:lnTo>
                  <a:close/>
                </a:path>
                <a:path w="523239" h="414654">
                  <a:moveTo>
                    <a:pt x="523227" y="363016"/>
                  </a:moveTo>
                  <a:lnTo>
                    <a:pt x="514413" y="357873"/>
                  </a:lnTo>
                  <a:lnTo>
                    <a:pt x="425107" y="409244"/>
                  </a:lnTo>
                  <a:lnTo>
                    <a:pt x="433946" y="414375"/>
                  </a:lnTo>
                  <a:lnTo>
                    <a:pt x="523227" y="363016"/>
                  </a:lnTo>
                  <a:close/>
                </a:path>
              </a:pathLst>
            </a:custGeom>
            <a:solidFill>
              <a:srgbClr val="BEE5E4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66395" y="3953089"/>
              <a:ext cx="490239" cy="281789"/>
            </a:xfrm>
            <a:custGeom>
              <a:avLst/>
              <a:gdLst/>
              <a:ahLst/>
              <a:cxnLst/>
              <a:rect l="l" t="t" r="r" b="b"/>
              <a:pathLst>
                <a:path w="490220" h="283210">
                  <a:moveTo>
                    <a:pt x="447294" y="11747"/>
                  </a:moveTo>
                  <a:lnTo>
                    <a:pt x="427088" y="0"/>
                  </a:lnTo>
                  <a:lnTo>
                    <a:pt x="0" y="246583"/>
                  </a:lnTo>
                  <a:lnTo>
                    <a:pt x="20193" y="258318"/>
                  </a:lnTo>
                  <a:lnTo>
                    <a:pt x="447294" y="11747"/>
                  </a:lnTo>
                  <a:close/>
                </a:path>
                <a:path w="490220" h="283210">
                  <a:moveTo>
                    <a:pt x="489623" y="36347"/>
                  </a:moveTo>
                  <a:lnTo>
                    <a:pt x="469379" y="24574"/>
                  </a:lnTo>
                  <a:lnTo>
                    <a:pt x="42303" y="271157"/>
                  </a:lnTo>
                  <a:lnTo>
                    <a:pt x="62522" y="282917"/>
                  </a:lnTo>
                  <a:lnTo>
                    <a:pt x="489623" y="36347"/>
                  </a:lnTo>
                  <a:close/>
                </a:path>
              </a:pathLst>
            </a:custGeom>
            <a:solidFill>
              <a:srgbClr val="A4DBD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278511" y="4506165"/>
              <a:ext cx="906941" cy="8752"/>
            </a:xfrm>
            <a:custGeom>
              <a:avLst/>
              <a:gdLst/>
              <a:ahLst/>
              <a:cxnLst/>
              <a:rect l="l" t="t" r="r" b="b"/>
              <a:pathLst>
                <a:path w="906780" h="8889">
                  <a:moveTo>
                    <a:pt x="0" y="0"/>
                  </a:moveTo>
                  <a:lnTo>
                    <a:pt x="12509" y="7289"/>
                  </a:lnTo>
                  <a:lnTo>
                    <a:pt x="906132" y="8280"/>
                  </a:lnTo>
                  <a:lnTo>
                    <a:pt x="906221" y="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E5E4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22" name="object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57" y="4565900"/>
              <a:ext cx="226415" cy="6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ject 15"/>
            <p:cNvSpPr/>
            <p:nvPr/>
          </p:nvSpPr>
          <p:spPr>
            <a:xfrm>
              <a:off x="2625180" y="4514916"/>
              <a:ext cx="357174" cy="199527"/>
            </a:xfrm>
            <a:custGeom>
              <a:avLst/>
              <a:gdLst/>
              <a:ahLst/>
              <a:cxnLst/>
              <a:rect l="l" t="t" r="r" b="b"/>
              <a:pathLst>
                <a:path w="356235" h="200025">
                  <a:moveTo>
                    <a:pt x="356095" y="25"/>
                  </a:moveTo>
                  <a:lnTo>
                    <a:pt x="338378" y="0"/>
                  </a:lnTo>
                  <a:lnTo>
                    <a:pt x="0" y="194627"/>
                  </a:lnTo>
                  <a:lnTo>
                    <a:pt x="8813" y="199771"/>
                  </a:lnTo>
                  <a:lnTo>
                    <a:pt x="356095" y="25"/>
                  </a:lnTo>
                  <a:close/>
                </a:path>
              </a:pathLst>
            </a:custGeom>
            <a:solidFill>
              <a:srgbClr val="BEE5E4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879317" y="3690553"/>
              <a:ext cx="2162302" cy="1251422"/>
            </a:xfrm>
            <a:custGeom>
              <a:avLst/>
              <a:gdLst/>
              <a:ahLst/>
              <a:cxnLst/>
              <a:rect l="l" t="t" r="r" b="b"/>
              <a:pathLst>
                <a:path w="2161540" h="1251585">
                  <a:moveTo>
                    <a:pt x="1424330" y="0"/>
                  </a:moveTo>
                  <a:lnTo>
                    <a:pt x="0" y="823175"/>
                  </a:lnTo>
                  <a:lnTo>
                    <a:pt x="736942" y="1250975"/>
                  </a:lnTo>
                  <a:lnTo>
                    <a:pt x="1021826" y="1086332"/>
                  </a:lnTo>
                  <a:lnTo>
                    <a:pt x="844753" y="1086332"/>
                  </a:lnTo>
                  <a:lnTo>
                    <a:pt x="833803" y="1079944"/>
                  </a:lnTo>
                  <a:lnTo>
                    <a:pt x="656488" y="1079944"/>
                  </a:lnTo>
                  <a:lnTo>
                    <a:pt x="647661" y="1074813"/>
                  </a:lnTo>
                  <a:lnTo>
                    <a:pt x="736955" y="1023442"/>
                  </a:lnTo>
                  <a:lnTo>
                    <a:pt x="393217" y="822934"/>
                  </a:lnTo>
                  <a:lnTo>
                    <a:pt x="222542" y="822756"/>
                  </a:lnTo>
                  <a:lnTo>
                    <a:pt x="222630" y="815466"/>
                  </a:lnTo>
                  <a:lnTo>
                    <a:pt x="380403" y="815466"/>
                  </a:lnTo>
                  <a:lnTo>
                    <a:pt x="290614" y="763079"/>
                  </a:lnTo>
                  <a:lnTo>
                    <a:pt x="299542" y="757974"/>
                  </a:lnTo>
                  <a:lnTo>
                    <a:pt x="1198487" y="757974"/>
                  </a:lnTo>
                  <a:lnTo>
                    <a:pt x="1204823" y="754329"/>
                  </a:lnTo>
                  <a:lnTo>
                    <a:pt x="1596296" y="754329"/>
                  </a:lnTo>
                  <a:lnTo>
                    <a:pt x="1653739" y="721131"/>
                  </a:lnTo>
                  <a:lnTo>
                    <a:pt x="1469389" y="721131"/>
                  </a:lnTo>
                  <a:lnTo>
                    <a:pt x="1464822" y="718477"/>
                  </a:lnTo>
                  <a:lnTo>
                    <a:pt x="444195" y="718477"/>
                  </a:lnTo>
                  <a:lnTo>
                    <a:pt x="444499" y="665568"/>
                  </a:lnTo>
                  <a:lnTo>
                    <a:pt x="1373781" y="665568"/>
                  </a:lnTo>
                  <a:lnTo>
                    <a:pt x="883018" y="380364"/>
                  </a:lnTo>
                  <a:lnTo>
                    <a:pt x="1393139" y="85839"/>
                  </a:lnTo>
                  <a:lnTo>
                    <a:pt x="1572195" y="85839"/>
                  </a:lnTo>
                  <a:lnTo>
                    <a:pt x="1424330" y="0"/>
                  </a:lnTo>
                  <a:close/>
                </a:path>
                <a:path w="2161540" h="1251585">
                  <a:moveTo>
                    <a:pt x="1101953" y="823721"/>
                  </a:moveTo>
                  <a:lnTo>
                    <a:pt x="754672" y="1023467"/>
                  </a:lnTo>
                  <a:lnTo>
                    <a:pt x="853681" y="1081214"/>
                  </a:lnTo>
                  <a:lnTo>
                    <a:pt x="844753" y="1086332"/>
                  </a:lnTo>
                  <a:lnTo>
                    <a:pt x="1021826" y="1086332"/>
                  </a:lnTo>
                  <a:lnTo>
                    <a:pt x="1475851" y="823937"/>
                  </a:lnTo>
                  <a:lnTo>
                    <a:pt x="1304569" y="823937"/>
                  </a:lnTo>
                  <a:lnTo>
                    <a:pt x="1101953" y="823721"/>
                  </a:lnTo>
                  <a:close/>
                </a:path>
                <a:path w="2161540" h="1251585">
                  <a:moveTo>
                    <a:pt x="745769" y="1028585"/>
                  </a:moveTo>
                  <a:lnTo>
                    <a:pt x="656488" y="1079944"/>
                  </a:lnTo>
                  <a:lnTo>
                    <a:pt x="833803" y="1079944"/>
                  </a:lnTo>
                  <a:lnTo>
                    <a:pt x="745769" y="1028585"/>
                  </a:lnTo>
                  <a:close/>
                </a:path>
                <a:path w="2161540" h="1251585">
                  <a:moveTo>
                    <a:pt x="1596296" y="754329"/>
                  </a:moveTo>
                  <a:lnTo>
                    <a:pt x="1204823" y="754329"/>
                  </a:lnTo>
                  <a:lnTo>
                    <a:pt x="1213662" y="759459"/>
                  </a:lnTo>
                  <a:lnTo>
                    <a:pt x="1114590" y="816444"/>
                  </a:lnTo>
                  <a:lnTo>
                    <a:pt x="1304645" y="816660"/>
                  </a:lnTo>
                  <a:lnTo>
                    <a:pt x="1304569" y="823937"/>
                  </a:lnTo>
                  <a:lnTo>
                    <a:pt x="1475851" y="823937"/>
                  </a:lnTo>
                  <a:lnTo>
                    <a:pt x="1596296" y="754329"/>
                  </a:lnTo>
                  <a:close/>
                </a:path>
                <a:path w="2161540" h="1251585">
                  <a:moveTo>
                    <a:pt x="1198487" y="757974"/>
                  </a:moveTo>
                  <a:lnTo>
                    <a:pt x="299542" y="757974"/>
                  </a:lnTo>
                  <a:lnTo>
                    <a:pt x="398437" y="815657"/>
                  </a:lnTo>
                  <a:lnTo>
                    <a:pt x="1096873" y="816432"/>
                  </a:lnTo>
                  <a:lnTo>
                    <a:pt x="1198487" y="757974"/>
                  </a:lnTo>
                  <a:close/>
                </a:path>
                <a:path w="2161540" h="1251585">
                  <a:moveTo>
                    <a:pt x="380403" y="815466"/>
                  </a:moveTo>
                  <a:lnTo>
                    <a:pt x="222630" y="815466"/>
                  </a:lnTo>
                  <a:lnTo>
                    <a:pt x="380707" y="815644"/>
                  </a:lnTo>
                  <a:lnTo>
                    <a:pt x="380403" y="815466"/>
                  </a:lnTo>
                  <a:close/>
                </a:path>
                <a:path w="2161540" h="1251585">
                  <a:moveTo>
                    <a:pt x="1572195" y="85839"/>
                  </a:moveTo>
                  <a:lnTo>
                    <a:pt x="1393139" y="85839"/>
                  </a:lnTo>
                  <a:lnTo>
                    <a:pt x="1979510" y="426605"/>
                  </a:lnTo>
                  <a:lnTo>
                    <a:pt x="1469389" y="721131"/>
                  </a:lnTo>
                  <a:lnTo>
                    <a:pt x="1653739" y="721131"/>
                  </a:lnTo>
                  <a:lnTo>
                    <a:pt x="2161273" y="427812"/>
                  </a:lnTo>
                  <a:lnTo>
                    <a:pt x="1572195" y="85839"/>
                  </a:lnTo>
                  <a:close/>
                </a:path>
                <a:path w="2161540" h="1251585">
                  <a:moveTo>
                    <a:pt x="1053198" y="696620"/>
                  </a:moveTo>
                  <a:lnTo>
                    <a:pt x="460171" y="696620"/>
                  </a:lnTo>
                  <a:lnTo>
                    <a:pt x="460044" y="718451"/>
                  </a:lnTo>
                  <a:lnTo>
                    <a:pt x="444195" y="718477"/>
                  </a:lnTo>
                  <a:lnTo>
                    <a:pt x="1053083" y="718477"/>
                  </a:lnTo>
                  <a:lnTo>
                    <a:pt x="1053198" y="696620"/>
                  </a:lnTo>
                  <a:close/>
                </a:path>
                <a:path w="2161540" h="1251585">
                  <a:moveTo>
                    <a:pt x="1373846" y="665606"/>
                  </a:moveTo>
                  <a:lnTo>
                    <a:pt x="1069238" y="665606"/>
                  </a:lnTo>
                  <a:lnTo>
                    <a:pt x="1068895" y="718477"/>
                  </a:lnTo>
                  <a:lnTo>
                    <a:pt x="1464822" y="718477"/>
                  </a:lnTo>
                  <a:lnTo>
                    <a:pt x="1373846" y="665606"/>
                  </a:lnTo>
                  <a:close/>
                </a:path>
                <a:path w="2161540" h="1251585">
                  <a:moveTo>
                    <a:pt x="1373781" y="665568"/>
                  </a:moveTo>
                  <a:lnTo>
                    <a:pt x="444499" y="665568"/>
                  </a:lnTo>
                  <a:lnTo>
                    <a:pt x="460336" y="665594"/>
                  </a:lnTo>
                  <a:lnTo>
                    <a:pt x="460222" y="687438"/>
                  </a:lnTo>
                  <a:lnTo>
                    <a:pt x="1053236" y="687450"/>
                  </a:lnTo>
                  <a:lnTo>
                    <a:pt x="1053338" y="665606"/>
                  </a:lnTo>
                  <a:lnTo>
                    <a:pt x="1373846" y="665606"/>
                  </a:lnTo>
                  <a:close/>
                </a:path>
              </a:pathLst>
            </a:custGeom>
            <a:solidFill>
              <a:srgbClr val="6E3C91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896562" y="3853326"/>
              <a:ext cx="870174" cy="504069"/>
            </a:xfrm>
            <a:custGeom>
              <a:avLst/>
              <a:gdLst/>
              <a:ahLst/>
              <a:cxnLst/>
              <a:rect l="l" t="t" r="r" b="b"/>
              <a:pathLst>
                <a:path w="869950" h="504189">
                  <a:moveTo>
                    <a:pt x="447332" y="11772"/>
                  </a:moveTo>
                  <a:lnTo>
                    <a:pt x="427075" y="0"/>
                  </a:lnTo>
                  <a:lnTo>
                    <a:pt x="0" y="246570"/>
                  </a:lnTo>
                  <a:lnTo>
                    <a:pt x="20243" y="258343"/>
                  </a:lnTo>
                  <a:lnTo>
                    <a:pt x="447332" y="11772"/>
                  </a:lnTo>
                  <a:close/>
                </a:path>
                <a:path w="869950" h="504189">
                  <a:moveTo>
                    <a:pt x="869492" y="262255"/>
                  </a:moveTo>
                  <a:lnTo>
                    <a:pt x="751624" y="193763"/>
                  </a:lnTo>
                  <a:lnTo>
                    <a:pt x="333425" y="435203"/>
                  </a:lnTo>
                  <a:lnTo>
                    <a:pt x="451294" y="503694"/>
                  </a:lnTo>
                  <a:lnTo>
                    <a:pt x="869492" y="262255"/>
                  </a:lnTo>
                  <a:close/>
                </a:path>
              </a:pathLst>
            </a:custGeom>
            <a:solidFill>
              <a:srgbClr val="A4DBD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763497" y="3776315"/>
              <a:ext cx="1096033" cy="635336"/>
            </a:xfrm>
            <a:custGeom>
              <a:avLst/>
              <a:gdLst/>
              <a:ahLst/>
              <a:cxnLst/>
              <a:rect l="l" t="t" r="r" b="b"/>
              <a:pathLst>
                <a:path w="1096645" h="635635">
                  <a:moveTo>
                    <a:pt x="510133" y="0"/>
                  </a:moveTo>
                  <a:lnTo>
                    <a:pt x="0" y="294525"/>
                  </a:lnTo>
                  <a:lnTo>
                    <a:pt x="586371" y="635279"/>
                  </a:lnTo>
                  <a:lnTo>
                    <a:pt x="679775" y="581355"/>
                  </a:lnTo>
                  <a:lnTo>
                    <a:pt x="585203" y="581355"/>
                  </a:lnTo>
                  <a:lnTo>
                    <a:pt x="467321" y="512851"/>
                  </a:lnTo>
                  <a:lnTo>
                    <a:pt x="560741" y="458914"/>
                  </a:lnTo>
                  <a:lnTo>
                    <a:pt x="365658" y="458914"/>
                  </a:lnTo>
                  <a:lnTo>
                    <a:pt x="345414" y="447141"/>
                  </a:lnTo>
                  <a:lnTo>
                    <a:pt x="367631" y="434314"/>
                  </a:lnTo>
                  <a:lnTo>
                    <a:pt x="323329" y="434314"/>
                  </a:lnTo>
                  <a:lnTo>
                    <a:pt x="303123" y="422567"/>
                  </a:lnTo>
                  <a:lnTo>
                    <a:pt x="325340" y="409740"/>
                  </a:lnTo>
                  <a:lnTo>
                    <a:pt x="281050" y="409740"/>
                  </a:lnTo>
                  <a:lnTo>
                    <a:pt x="260794" y="397979"/>
                  </a:lnTo>
                  <a:lnTo>
                    <a:pt x="282989" y="385165"/>
                  </a:lnTo>
                  <a:lnTo>
                    <a:pt x="238759" y="385165"/>
                  </a:lnTo>
                  <a:lnTo>
                    <a:pt x="218516" y="373405"/>
                  </a:lnTo>
                  <a:lnTo>
                    <a:pt x="240754" y="360565"/>
                  </a:lnTo>
                  <a:lnTo>
                    <a:pt x="196430" y="360565"/>
                  </a:lnTo>
                  <a:lnTo>
                    <a:pt x="176212" y="348830"/>
                  </a:lnTo>
                  <a:lnTo>
                    <a:pt x="198451" y="335991"/>
                  </a:lnTo>
                  <a:lnTo>
                    <a:pt x="154139" y="335991"/>
                  </a:lnTo>
                  <a:lnTo>
                    <a:pt x="133896" y="324230"/>
                  </a:lnTo>
                  <a:lnTo>
                    <a:pt x="156112" y="311403"/>
                  </a:lnTo>
                  <a:lnTo>
                    <a:pt x="111823" y="311403"/>
                  </a:lnTo>
                  <a:lnTo>
                    <a:pt x="91605" y="299656"/>
                  </a:lnTo>
                  <a:lnTo>
                    <a:pt x="518693" y="53073"/>
                  </a:lnTo>
                  <a:lnTo>
                    <a:pt x="601459" y="53073"/>
                  </a:lnTo>
                  <a:lnTo>
                    <a:pt x="510133" y="0"/>
                  </a:lnTo>
                  <a:close/>
                </a:path>
                <a:path w="1096645" h="635635">
                  <a:moveTo>
                    <a:pt x="977141" y="271398"/>
                  </a:moveTo>
                  <a:lnTo>
                    <a:pt x="885520" y="271398"/>
                  </a:lnTo>
                  <a:lnTo>
                    <a:pt x="1003401" y="339902"/>
                  </a:lnTo>
                  <a:lnTo>
                    <a:pt x="585203" y="581355"/>
                  </a:lnTo>
                  <a:lnTo>
                    <a:pt x="679775" y="581355"/>
                  </a:lnTo>
                  <a:lnTo>
                    <a:pt x="1096505" y="340766"/>
                  </a:lnTo>
                  <a:lnTo>
                    <a:pt x="977141" y="271398"/>
                  </a:lnTo>
                  <a:close/>
                </a:path>
                <a:path w="1096645" h="635635">
                  <a:moveTo>
                    <a:pt x="855265" y="200571"/>
                  </a:moveTo>
                  <a:lnTo>
                    <a:pt x="772490" y="200571"/>
                  </a:lnTo>
                  <a:lnTo>
                    <a:pt x="792746" y="212331"/>
                  </a:lnTo>
                  <a:lnTo>
                    <a:pt x="365658" y="458914"/>
                  </a:lnTo>
                  <a:lnTo>
                    <a:pt x="560741" y="458914"/>
                  </a:lnTo>
                  <a:lnTo>
                    <a:pt x="885520" y="271398"/>
                  </a:lnTo>
                  <a:lnTo>
                    <a:pt x="977141" y="271398"/>
                  </a:lnTo>
                  <a:lnTo>
                    <a:pt x="855265" y="200571"/>
                  </a:lnTo>
                  <a:close/>
                </a:path>
                <a:path w="1096645" h="635635">
                  <a:moveTo>
                    <a:pt x="812978" y="175996"/>
                  </a:moveTo>
                  <a:lnTo>
                    <a:pt x="730199" y="175996"/>
                  </a:lnTo>
                  <a:lnTo>
                    <a:pt x="750417" y="187744"/>
                  </a:lnTo>
                  <a:lnTo>
                    <a:pt x="323329" y="434314"/>
                  </a:lnTo>
                  <a:lnTo>
                    <a:pt x="367631" y="434314"/>
                  </a:lnTo>
                  <a:lnTo>
                    <a:pt x="772490" y="200571"/>
                  </a:lnTo>
                  <a:lnTo>
                    <a:pt x="855265" y="200571"/>
                  </a:lnTo>
                  <a:lnTo>
                    <a:pt x="812978" y="175996"/>
                  </a:lnTo>
                  <a:close/>
                </a:path>
                <a:path w="1096645" h="635635">
                  <a:moveTo>
                    <a:pt x="770648" y="151396"/>
                  </a:moveTo>
                  <a:lnTo>
                    <a:pt x="687882" y="151396"/>
                  </a:lnTo>
                  <a:lnTo>
                    <a:pt x="708126" y="163169"/>
                  </a:lnTo>
                  <a:lnTo>
                    <a:pt x="281050" y="409740"/>
                  </a:lnTo>
                  <a:lnTo>
                    <a:pt x="325340" y="409740"/>
                  </a:lnTo>
                  <a:lnTo>
                    <a:pt x="730199" y="175996"/>
                  </a:lnTo>
                  <a:lnTo>
                    <a:pt x="812978" y="175996"/>
                  </a:lnTo>
                  <a:lnTo>
                    <a:pt x="770648" y="151396"/>
                  </a:lnTo>
                  <a:close/>
                </a:path>
                <a:path w="1096645" h="635635">
                  <a:moveTo>
                    <a:pt x="728362" y="126822"/>
                  </a:moveTo>
                  <a:lnTo>
                    <a:pt x="645591" y="126822"/>
                  </a:lnTo>
                  <a:lnTo>
                    <a:pt x="665848" y="138595"/>
                  </a:lnTo>
                  <a:lnTo>
                    <a:pt x="238759" y="385165"/>
                  </a:lnTo>
                  <a:lnTo>
                    <a:pt x="282989" y="385165"/>
                  </a:lnTo>
                  <a:lnTo>
                    <a:pt x="687882" y="151396"/>
                  </a:lnTo>
                  <a:lnTo>
                    <a:pt x="770648" y="151396"/>
                  </a:lnTo>
                  <a:lnTo>
                    <a:pt x="728362" y="126822"/>
                  </a:lnTo>
                  <a:close/>
                </a:path>
                <a:path w="1096645" h="635635">
                  <a:moveTo>
                    <a:pt x="686075" y="102247"/>
                  </a:moveTo>
                  <a:lnTo>
                    <a:pt x="603300" y="102247"/>
                  </a:lnTo>
                  <a:lnTo>
                    <a:pt x="623519" y="113995"/>
                  </a:lnTo>
                  <a:lnTo>
                    <a:pt x="196430" y="360565"/>
                  </a:lnTo>
                  <a:lnTo>
                    <a:pt x="240754" y="360565"/>
                  </a:lnTo>
                  <a:lnTo>
                    <a:pt x="645591" y="126822"/>
                  </a:lnTo>
                  <a:lnTo>
                    <a:pt x="728362" y="126822"/>
                  </a:lnTo>
                  <a:lnTo>
                    <a:pt x="686075" y="102247"/>
                  </a:lnTo>
                  <a:close/>
                </a:path>
                <a:path w="1096645" h="635635">
                  <a:moveTo>
                    <a:pt x="643745" y="77647"/>
                  </a:moveTo>
                  <a:lnTo>
                    <a:pt x="560971" y="77647"/>
                  </a:lnTo>
                  <a:lnTo>
                    <a:pt x="581228" y="89420"/>
                  </a:lnTo>
                  <a:lnTo>
                    <a:pt x="154139" y="335991"/>
                  </a:lnTo>
                  <a:lnTo>
                    <a:pt x="198451" y="335991"/>
                  </a:lnTo>
                  <a:lnTo>
                    <a:pt x="603300" y="102247"/>
                  </a:lnTo>
                  <a:lnTo>
                    <a:pt x="686075" y="102247"/>
                  </a:lnTo>
                  <a:lnTo>
                    <a:pt x="643745" y="77647"/>
                  </a:lnTo>
                  <a:close/>
                </a:path>
                <a:path w="1096645" h="635635">
                  <a:moveTo>
                    <a:pt x="601459" y="53073"/>
                  </a:moveTo>
                  <a:lnTo>
                    <a:pt x="518693" y="53073"/>
                  </a:lnTo>
                  <a:lnTo>
                    <a:pt x="538899" y="64820"/>
                  </a:lnTo>
                  <a:lnTo>
                    <a:pt x="111823" y="311403"/>
                  </a:lnTo>
                  <a:lnTo>
                    <a:pt x="156112" y="311403"/>
                  </a:lnTo>
                  <a:lnTo>
                    <a:pt x="560971" y="77647"/>
                  </a:lnTo>
                  <a:lnTo>
                    <a:pt x="643745" y="77647"/>
                  </a:lnTo>
                  <a:lnTo>
                    <a:pt x="601459" y="53073"/>
                  </a:lnTo>
                  <a:close/>
                </a:path>
              </a:pathLst>
            </a:custGeom>
            <a:solidFill>
              <a:srgbClr val="E5F4F3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854541" y="3828823"/>
              <a:ext cx="616300" cy="357049"/>
            </a:xfrm>
            <a:custGeom>
              <a:avLst/>
              <a:gdLst/>
              <a:ahLst/>
              <a:cxnLst/>
              <a:rect l="l" t="t" r="r" b="b"/>
              <a:pathLst>
                <a:path w="616585" h="356870">
                  <a:moveTo>
                    <a:pt x="447281" y="11734"/>
                  </a:moveTo>
                  <a:lnTo>
                    <a:pt x="427075" y="0"/>
                  </a:lnTo>
                  <a:lnTo>
                    <a:pt x="0" y="246583"/>
                  </a:lnTo>
                  <a:lnTo>
                    <a:pt x="20205" y="258318"/>
                  </a:lnTo>
                  <a:lnTo>
                    <a:pt x="447281" y="11734"/>
                  </a:lnTo>
                  <a:close/>
                </a:path>
                <a:path w="616585" h="356870">
                  <a:moveTo>
                    <a:pt x="531901" y="60921"/>
                  </a:moveTo>
                  <a:lnTo>
                    <a:pt x="511683" y="49174"/>
                  </a:lnTo>
                  <a:lnTo>
                    <a:pt x="84607" y="295757"/>
                  </a:lnTo>
                  <a:lnTo>
                    <a:pt x="104825" y="307492"/>
                  </a:lnTo>
                  <a:lnTo>
                    <a:pt x="531901" y="60921"/>
                  </a:lnTo>
                  <a:close/>
                </a:path>
                <a:path w="616585" h="356870">
                  <a:moveTo>
                    <a:pt x="574230" y="85521"/>
                  </a:moveTo>
                  <a:lnTo>
                    <a:pt x="553974" y="73748"/>
                  </a:lnTo>
                  <a:lnTo>
                    <a:pt x="126898" y="320319"/>
                  </a:lnTo>
                  <a:lnTo>
                    <a:pt x="147129" y="332092"/>
                  </a:lnTo>
                  <a:lnTo>
                    <a:pt x="574230" y="85521"/>
                  </a:lnTo>
                  <a:close/>
                </a:path>
                <a:path w="616585" h="356870">
                  <a:moveTo>
                    <a:pt x="616521" y="110096"/>
                  </a:moveTo>
                  <a:lnTo>
                    <a:pt x="596265" y="98323"/>
                  </a:lnTo>
                  <a:lnTo>
                    <a:pt x="169189" y="344906"/>
                  </a:lnTo>
                  <a:lnTo>
                    <a:pt x="189433" y="356666"/>
                  </a:lnTo>
                  <a:lnTo>
                    <a:pt x="616521" y="110096"/>
                  </a:lnTo>
                  <a:close/>
                </a:path>
              </a:pathLst>
            </a:custGeom>
            <a:solidFill>
              <a:srgbClr val="A4DBD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339791" y="4355644"/>
              <a:ext cx="754618" cy="152271"/>
            </a:xfrm>
            <a:custGeom>
              <a:avLst/>
              <a:gdLst/>
              <a:ahLst/>
              <a:cxnLst/>
              <a:rect l="l" t="t" r="r" b="b"/>
              <a:pathLst>
                <a:path w="753744" h="151129">
                  <a:moveTo>
                    <a:pt x="609066" y="0"/>
                  </a:moveTo>
                  <a:lnTo>
                    <a:pt x="593178" y="0"/>
                  </a:lnTo>
                  <a:lnTo>
                    <a:pt x="593064" y="21844"/>
                  </a:lnTo>
                  <a:lnTo>
                    <a:pt x="50" y="21844"/>
                  </a:lnTo>
                  <a:lnTo>
                    <a:pt x="0" y="31026"/>
                  </a:lnTo>
                  <a:lnTo>
                    <a:pt x="593026" y="31026"/>
                  </a:lnTo>
                  <a:lnTo>
                    <a:pt x="592924" y="52870"/>
                  </a:lnTo>
                  <a:lnTo>
                    <a:pt x="608736" y="52870"/>
                  </a:lnTo>
                  <a:lnTo>
                    <a:pt x="609066" y="0"/>
                  </a:lnTo>
                  <a:close/>
                </a:path>
                <a:path w="753744" h="151129">
                  <a:moveTo>
                    <a:pt x="753491" y="93853"/>
                  </a:moveTo>
                  <a:lnTo>
                    <a:pt x="744664" y="88722"/>
                  </a:lnTo>
                  <a:lnTo>
                    <a:pt x="636701" y="150825"/>
                  </a:lnTo>
                  <a:lnTo>
                    <a:pt x="654418" y="150837"/>
                  </a:lnTo>
                  <a:lnTo>
                    <a:pt x="753491" y="93853"/>
                  </a:lnTo>
                  <a:close/>
                </a:path>
              </a:pathLst>
            </a:custGeom>
            <a:solidFill>
              <a:srgbClr val="BEE5E4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7968" y="3576788"/>
              <a:ext cx="1626542" cy="936377"/>
            </a:xfrm>
            <a:custGeom>
              <a:avLst/>
              <a:gdLst/>
              <a:ahLst/>
              <a:cxnLst/>
              <a:rect l="l" t="t" r="r" b="b"/>
              <a:pathLst>
                <a:path w="1626235" h="937895">
                  <a:moveTo>
                    <a:pt x="1424355" y="0"/>
                  </a:moveTo>
                  <a:lnTo>
                    <a:pt x="0" y="823188"/>
                  </a:lnTo>
                  <a:lnTo>
                    <a:pt x="201587" y="937488"/>
                  </a:lnTo>
                  <a:lnTo>
                    <a:pt x="1625942" y="114300"/>
                  </a:lnTo>
                  <a:lnTo>
                    <a:pt x="1424355" y="0"/>
                  </a:lnTo>
                  <a:close/>
                </a:path>
              </a:pathLst>
            </a:custGeom>
            <a:solidFill>
              <a:srgbClr val="638FC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169959" y="4448407"/>
              <a:ext cx="794887" cy="329045"/>
            </a:xfrm>
            <a:custGeom>
              <a:avLst/>
              <a:gdLst/>
              <a:ahLst/>
              <a:cxnLst/>
              <a:rect l="l" t="t" r="r" b="b"/>
              <a:pathLst>
                <a:path w="793750" h="328929">
                  <a:moveTo>
                    <a:pt x="793623" y="65722"/>
                  </a:moveTo>
                  <a:lnTo>
                    <a:pt x="570890" y="65493"/>
                  </a:lnTo>
                  <a:lnTo>
                    <a:pt x="570890" y="118402"/>
                  </a:lnTo>
                  <a:lnTo>
                    <a:pt x="458127" y="183261"/>
                  </a:lnTo>
                  <a:lnTo>
                    <a:pt x="455066" y="183235"/>
                  </a:lnTo>
                  <a:lnTo>
                    <a:pt x="344678" y="118859"/>
                  </a:lnTo>
                  <a:lnTo>
                    <a:pt x="344474" y="118275"/>
                  </a:lnTo>
                  <a:lnTo>
                    <a:pt x="345478" y="117703"/>
                  </a:lnTo>
                  <a:lnTo>
                    <a:pt x="346202" y="117563"/>
                  </a:lnTo>
                  <a:lnTo>
                    <a:pt x="570306" y="117525"/>
                  </a:lnTo>
                  <a:lnTo>
                    <a:pt x="570890" y="118402"/>
                  </a:lnTo>
                  <a:lnTo>
                    <a:pt x="570890" y="65493"/>
                  </a:lnTo>
                  <a:lnTo>
                    <a:pt x="120332" y="64998"/>
                  </a:lnTo>
                  <a:lnTo>
                    <a:pt x="8928" y="0"/>
                  </a:lnTo>
                  <a:lnTo>
                    <a:pt x="0" y="5118"/>
                  </a:lnTo>
                  <a:lnTo>
                    <a:pt x="554151" y="328358"/>
                  </a:lnTo>
                  <a:lnTo>
                    <a:pt x="563079" y="323240"/>
                  </a:lnTo>
                  <a:lnTo>
                    <a:pt x="455256" y="260350"/>
                  </a:lnTo>
                  <a:lnTo>
                    <a:pt x="589280" y="183261"/>
                  </a:lnTo>
                  <a:lnTo>
                    <a:pt x="703605" y="117500"/>
                  </a:lnTo>
                  <a:lnTo>
                    <a:pt x="793623" y="65722"/>
                  </a:lnTo>
                  <a:close/>
                </a:path>
              </a:pathLst>
            </a:custGeom>
            <a:solidFill>
              <a:srgbClr val="BEE5E4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768750" y="3576788"/>
              <a:ext cx="1430446" cy="1461449"/>
            </a:xfrm>
            <a:custGeom>
              <a:avLst/>
              <a:gdLst/>
              <a:ahLst/>
              <a:cxnLst/>
              <a:rect l="l" t="t" r="r" b="b"/>
              <a:pathLst>
                <a:path w="1429385" h="1461770">
                  <a:moveTo>
                    <a:pt x="333095" y="0"/>
                  </a:moveTo>
                  <a:lnTo>
                    <a:pt x="0" y="1461363"/>
                  </a:lnTo>
                  <a:lnTo>
                    <a:pt x="1429054" y="637070"/>
                  </a:lnTo>
                  <a:lnTo>
                    <a:pt x="33309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32" name="object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2443" y="3439985"/>
              <a:ext cx="349770" cy="13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object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51016" y="3479769"/>
              <a:ext cx="224585" cy="10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bject 26"/>
            <p:cNvSpPr/>
            <p:nvPr/>
          </p:nvSpPr>
          <p:spPr>
            <a:xfrm>
              <a:off x="1543153" y="3020212"/>
              <a:ext cx="82290" cy="477815"/>
            </a:xfrm>
            <a:custGeom>
              <a:avLst/>
              <a:gdLst/>
              <a:ahLst/>
              <a:cxnLst/>
              <a:rect l="l" t="t" r="r" b="b"/>
              <a:pathLst>
                <a:path w="81280" h="478789">
                  <a:moveTo>
                    <a:pt x="68376" y="0"/>
                  </a:moveTo>
                  <a:lnTo>
                    <a:pt x="7670" y="19367"/>
                  </a:lnTo>
                  <a:lnTo>
                    <a:pt x="0" y="106210"/>
                  </a:lnTo>
                  <a:lnTo>
                    <a:pt x="14211" y="266725"/>
                  </a:lnTo>
                  <a:lnTo>
                    <a:pt x="20713" y="466102"/>
                  </a:lnTo>
                  <a:lnTo>
                    <a:pt x="37190" y="475467"/>
                  </a:lnTo>
                  <a:lnTo>
                    <a:pt x="48371" y="478391"/>
                  </a:lnTo>
                  <a:lnTo>
                    <a:pt x="59375" y="474698"/>
                  </a:lnTo>
                  <a:lnTo>
                    <a:pt x="75323" y="464210"/>
                  </a:lnTo>
                  <a:lnTo>
                    <a:pt x="80987" y="250558"/>
                  </a:lnTo>
                  <a:lnTo>
                    <a:pt x="79699" y="182849"/>
                  </a:lnTo>
                  <a:lnTo>
                    <a:pt x="78679" y="144229"/>
                  </a:lnTo>
                  <a:lnTo>
                    <a:pt x="77398" y="120250"/>
                  </a:lnTo>
                  <a:lnTo>
                    <a:pt x="71762" y="54746"/>
                  </a:lnTo>
                  <a:lnTo>
                    <a:pt x="69649" y="24545"/>
                  </a:lnTo>
                  <a:lnTo>
                    <a:pt x="68376" y="0"/>
                  </a:lnTo>
                  <a:close/>
                </a:path>
              </a:pathLst>
            </a:custGeom>
            <a:solidFill>
              <a:srgbClr val="638FC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02682" y="3116475"/>
              <a:ext cx="22761" cy="374551"/>
            </a:xfrm>
            <a:custGeom>
              <a:avLst/>
              <a:gdLst/>
              <a:ahLst/>
              <a:cxnLst/>
              <a:rect l="l" t="t" r="r" b="b"/>
              <a:pathLst>
                <a:path w="22859" h="374650">
                  <a:moveTo>
                    <a:pt x="16738" y="0"/>
                  </a:moveTo>
                  <a:lnTo>
                    <a:pt x="15989" y="23123"/>
                  </a:lnTo>
                  <a:lnTo>
                    <a:pt x="12674" y="92506"/>
                  </a:lnTo>
                  <a:lnTo>
                    <a:pt x="11539" y="149329"/>
                  </a:lnTo>
                  <a:lnTo>
                    <a:pt x="10618" y="177996"/>
                  </a:lnTo>
                  <a:lnTo>
                    <a:pt x="8585" y="206552"/>
                  </a:lnTo>
                  <a:lnTo>
                    <a:pt x="7313" y="248999"/>
                  </a:lnTo>
                  <a:lnTo>
                    <a:pt x="5640" y="290417"/>
                  </a:lnTo>
                  <a:lnTo>
                    <a:pt x="3293" y="331797"/>
                  </a:lnTo>
                  <a:lnTo>
                    <a:pt x="0" y="374129"/>
                  </a:lnTo>
                  <a:lnTo>
                    <a:pt x="5422" y="372859"/>
                  </a:lnTo>
                  <a:lnTo>
                    <a:pt x="11049" y="370624"/>
                  </a:lnTo>
                  <a:lnTo>
                    <a:pt x="16649" y="366737"/>
                  </a:lnTo>
                  <a:lnTo>
                    <a:pt x="22301" y="153085"/>
                  </a:lnTo>
                  <a:lnTo>
                    <a:pt x="21042" y="86500"/>
                  </a:lnTo>
                  <a:lnTo>
                    <a:pt x="20043" y="48358"/>
                  </a:lnTo>
                  <a:lnTo>
                    <a:pt x="18782" y="24308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446856" y="3041215"/>
              <a:ext cx="129563" cy="486567"/>
            </a:xfrm>
            <a:custGeom>
              <a:avLst/>
              <a:gdLst/>
              <a:ahLst/>
              <a:cxnLst/>
              <a:rect l="l" t="t" r="r" b="b"/>
              <a:pathLst>
                <a:path w="129540" h="485775">
                  <a:moveTo>
                    <a:pt x="6308" y="0"/>
                  </a:moveTo>
                  <a:lnTo>
                    <a:pt x="1900" y="12499"/>
                  </a:lnTo>
                  <a:lnTo>
                    <a:pt x="0" y="27273"/>
                  </a:lnTo>
                  <a:lnTo>
                    <a:pt x="218" y="53867"/>
                  </a:lnTo>
                  <a:lnTo>
                    <a:pt x="2168" y="101828"/>
                  </a:lnTo>
                  <a:lnTo>
                    <a:pt x="9242" y="260083"/>
                  </a:lnTo>
                  <a:lnTo>
                    <a:pt x="4416" y="470662"/>
                  </a:lnTo>
                  <a:lnTo>
                    <a:pt x="21789" y="482015"/>
                  </a:lnTo>
                  <a:lnTo>
                    <a:pt x="32770" y="485714"/>
                  </a:lnTo>
                  <a:lnTo>
                    <a:pt x="42030" y="481684"/>
                  </a:lnTo>
                  <a:lnTo>
                    <a:pt x="54238" y="469849"/>
                  </a:lnTo>
                  <a:lnTo>
                    <a:pt x="83207" y="260286"/>
                  </a:lnTo>
                  <a:lnTo>
                    <a:pt x="104403" y="86741"/>
                  </a:lnTo>
                  <a:lnTo>
                    <a:pt x="129219" y="5334"/>
                  </a:lnTo>
                  <a:lnTo>
                    <a:pt x="6308" y="0"/>
                  </a:lnTo>
                  <a:close/>
                </a:path>
              </a:pathLst>
            </a:custGeom>
            <a:solidFill>
              <a:srgbClr val="638FC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446856" y="3041215"/>
              <a:ext cx="115556" cy="479566"/>
            </a:xfrm>
            <a:custGeom>
              <a:avLst/>
              <a:gdLst/>
              <a:ahLst/>
              <a:cxnLst/>
              <a:rect l="l" t="t" r="r" b="b"/>
              <a:pathLst>
                <a:path w="116205" h="479425">
                  <a:moveTo>
                    <a:pt x="30162" y="1028"/>
                  </a:moveTo>
                  <a:lnTo>
                    <a:pt x="6311" y="0"/>
                  </a:lnTo>
                  <a:lnTo>
                    <a:pt x="1905" y="12496"/>
                  </a:lnTo>
                  <a:lnTo>
                    <a:pt x="0" y="27266"/>
                  </a:lnTo>
                  <a:lnTo>
                    <a:pt x="215" y="53860"/>
                  </a:lnTo>
                  <a:lnTo>
                    <a:pt x="2171" y="101828"/>
                  </a:lnTo>
                  <a:lnTo>
                    <a:pt x="9245" y="260083"/>
                  </a:lnTo>
                  <a:lnTo>
                    <a:pt x="4419" y="470662"/>
                  </a:lnTo>
                  <a:lnTo>
                    <a:pt x="8191" y="473202"/>
                  </a:lnTo>
                  <a:lnTo>
                    <a:pt x="13906" y="475564"/>
                  </a:lnTo>
                  <a:lnTo>
                    <a:pt x="14338" y="468934"/>
                  </a:lnTo>
                  <a:lnTo>
                    <a:pt x="14833" y="462318"/>
                  </a:lnTo>
                  <a:lnTo>
                    <a:pt x="15379" y="455701"/>
                  </a:lnTo>
                  <a:lnTo>
                    <a:pt x="15976" y="449097"/>
                  </a:lnTo>
                  <a:lnTo>
                    <a:pt x="16306" y="400888"/>
                  </a:lnTo>
                  <a:lnTo>
                    <a:pt x="17297" y="353695"/>
                  </a:lnTo>
                  <a:lnTo>
                    <a:pt x="18516" y="306476"/>
                  </a:lnTo>
                  <a:lnTo>
                    <a:pt x="20053" y="234746"/>
                  </a:lnTo>
                  <a:lnTo>
                    <a:pt x="20739" y="211404"/>
                  </a:lnTo>
                  <a:lnTo>
                    <a:pt x="21640" y="188125"/>
                  </a:lnTo>
                  <a:lnTo>
                    <a:pt x="22783" y="164858"/>
                  </a:lnTo>
                  <a:lnTo>
                    <a:pt x="18770" y="132245"/>
                  </a:lnTo>
                  <a:lnTo>
                    <a:pt x="18262" y="99504"/>
                  </a:lnTo>
                  <a:lnTo>
                    <a:pt x="20472" y="66738"/>
                  </a:lnTo>
                  <a:lnTo>
                    <a:pt x="24676" y="34036"/>
                  </a:lnTo>
                  <a:lnTo>
                    <a:pt x="24460" y="27266"/>
                  </a:lnTo>
                  <a:lnTo>
                    <a:pt x="24257" y="22136"/>
                  </a:lnTo>
                  <a:lnTo>
                    <a:pt x="25590" y="17513"/>
                  </a:lnTo>
                  <a:lnTo>
                    <a:pt x="27940" y="13779"/>
                  </a:lnTo>
                  <a:lnTo>
                    <a:pt x="30162" y="1028"/>
                  </a:lnTo>
                  <a:close/>
                </a:path>
                <a:path w="116205" h="479425">
                  <a:moveTo>
                    <a:pt x="115697" y="103771"/>
                  </a:moveTo>
                  <a:lnTo>
                    <a:pt x="84683" y="149504"/>
                  </a:lnTo>
                  <a:lnTo>
                    <a:pt x="73660" y="223735"/>
                  </a:lnTo>
                  <a:lnTo>
                    <a:pt x="68935" y="253911"/>
                  </a:lnTo>
                  <a:lnTo>
                    <a:pt x="69240" y="261188"/>
                  </a:lnTo>
                  <a:lnTo>
                    <a:pt x="68922" y="268516"/>
                  </a:lnTo>
                  <a:lnTo>
                    <a:pt x="68084" y="275869"/>
                  </a:lnTo>
                  <a:lnTo>
                    <a:pt x="66840" y="283210"/>
                  </a:lnTo>
                  <a:lnTo>
                    <a:pt x="66509" y="287324"/>
                  </a:lnTo>
                  <a:lnTo>
                    <a:pt x="54686" y="336969"/>
                  </a:lnTo>
                  <a:lnTo>
                    <a:pt x="46685" y="383908"/>
                  </a:lnTo>
                  <a:lnTo>
                    <a:pt x="33680" y="479310"/>
                  </a:lnTo>
                  <a:lnTo>
                    <a:pt x="40640" y="478917"/>
                  </a:lnTo>
                  <a:lnTo>
                    <a:pt x="47879" y="476427"/>
                  </a:lnTo>
                  <a:lnTo>
                    <a:pt x="54229" y="469849"/>
                  </a:lnTo>
                  <a:lnTo>
                    <a:pt x="83197" y="260299"/>
                  </a:lnTo>
                  <a:lnTo>
                    <a:pt x="100190" y="121221"/>
                  </a:lnTo>
                  <a:lnTo>
                    <a:pt x="115697" y="103771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38" name="object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11174" y="2730736"/>
              <a:ext cx="107558" cy="8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bject 31"/>
            <p:cNvSpPr/>
            <p:nvPr/>
          </p:nvSpPr>
          <p:spPr>
            <a:xfrm>
              <a:off x="1427597" y="2768178"/>
              <a:ext cx="395693" cy="306291"/>
            </a:xfrm>
            <a:custGeom>
              <a:avLst/>
              <a:gdLst/>
              <a:ahLst/>
              <a:cxnLst/>
              <a:rect l="l" t="t" r="r" b="b"/>
              <a:pathLst>
                <a:path w="395605" h="307339">
                  <a:moveTo>
                    <a:pt x="395300" y="45135"/>
                  </a:moveTo>
                  <a:lnTo>
                    <a:pt x="392188" y="32372"/>
                  </a:lnTo>
                  <a:lnTo>
                    <a:pt x="390499" y="24384"/>
                  </a:lnTo>
                  <a:lnTo>
                    <a:pt x="389623" y="17792"/>
                  </a:lnTo>
                  <a:lnTo>
                    <a:pt x="388988" y="9232"/>
                  </a:lnTo>
                  <a:lnTo>
                    <a:pt x="266458" y="38633"/>
                  </a:lnTo>
                  <a:lnTo>
                    <a:pt x="166382" y="11912"/>
                  </a:lnTo>
                  <a:lnTo>
                    <a:pt x="111620" y="342"/>
                  </a:lnTo>
                  <a:lnTo>
                    <a:pt x="102933" y="723"/>
                  </a:lnTo>
                  <a:lnTo>
                    <a:pt x="89776" y="0"/>
                  </a:lnTo>
                  <a:lnTo>
                    <a:pt x="44005" y="15113"/>
                  </a:lnTo>
                  <a:lnTo>
                    <a:pt x="5905" y="36347"/>
                  </a:lnTo>
                  <a:lnTo>
                    <a:pt x="0" y="40220"/>
                  </a:lnTo>
                  <a:lnTo>
                    <a:pt x="19558" y="106095"/>
                  </a:lnTo>
                  <a:lnTo>
                    <a:pt x="31661" y="204152"/>
                  </a:lnTo>
                  <a:lnTo>
                    <a:pt x="23228" y="287286"/>
                  </a:lnTo>
                  <a:lnTo>
                    <a:pt x="74980" y="307340"/>
                  </a:lnTo>
                  <a:lnTo>
                    <a:pt x="128308" y="305765"/>
                  </a:lnTo>
                  <a:lnTo>
                    <a:pt x="169989" y="295402"/>
                  </a:lnTo>
                  <a:lnTo>
                    <a:pt x="186817" y="289090"/>
                  </a:lnTo>
                  <a:lnTo>
                    <a:pt x="185902" y="221830"/>
                  </a:lnTo>
                  <a:lnTo>
                    <a:pt x="185166" y="205740"/>
                  </a:lnTo>
                  <a:lnTo>
                    <a:pt x="183908" y="188798"/>
                  </a:lnTo>
                  <a:lnTo>
                    <a:pt x="183807" y="177457"/>
                  </a:lnTo>
                  <a:lnTo>
                    <a:pt x="184492" y="163614"/>
                  </a:lnTo>
                  <a:lnTo>
                    <a:pt x="185750" y="146977"/>
                  </a:lnTo>
                  <a:lnTo>
                    <a:pt x="190284" y="115265"/>
                  </a:lnTo>
                  <a:lnTo>
                    <a:pt x="190703" y="86753"/>
                  </a:lnTo>
                  <a:lnTo>
                    <a:pt x="191122" y="83096"/>
                  </a:lnTo>
                  <a:lnTo>
                    <a:pt x="274955" y="89598"/>
                  </a:lnTo>
                  <a:lnTo>
                    <a:pt x="395300" y="45135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427597" y="2803182"/>
              <a:ext cx="47272" cy="264286"/>
            </a:xfrm>
            <a:custGeom>
              <a:avLst/>
              <a:gdLst/>
              <a:ahLst/>
              <a:cxnLst/>
              <a:rect l="l" t="t" r="r" b="b"/>
              <a:pathLst>
                <a:path w="48259" h="264160">
                  <a:moveTo>
                    <a:pt x="5892" y="0"/>
                  </a:moveTo>
                  <a:lnTo>
                    <a:pt x="2133" y="2400"/>
                  </a:lnTo>
                  <a:lnTo>
                    <a:pt x="0" y="3873"/>
                  </a:lnTo>
                  <a:lnTo>
                    <a:pt x="19557" y="69735"/>
                  </a:lnTo>
                  <a:lnTo>
                    <a:pt x="31661" y="167805"/>
                  </a:lnTo>
                  <a:lnTo>
                    <a:pt x="23228" y="250939"/>
                  </a:lnTo>
                  <a:lnTo>
                    <a:pt x="28201" y="254093"/>
                  </a:lnTo>
                  <a:lnTo>
                    <a:pt x="35078" y="257878"/>
                  </a:lnTo>
                  <a:lnTo>
                    <a:pt x="42025" y="261488"/>
                  </a:lnTo>
                  <a:lnTo>
                    <a:pt x="47205" y="264121"/>
                  </a:lnTo>
                  <a:lnTo>
                    <a:pt x="47362" y="244755"/>
                  </a:lnTo>
                  <a:lnTo>
                    <a:pt x="47780" y="226594"/>
                  </a:lnTo>
                  <a:lnTo>
                    <a:pt x="46926" y="183896"/>
                  </a:lnTo>
                  <a:lnTo>
                    <a:pt x="36993" y="126635"/>
                  </a:lnTo>
                  <a:lnTo>
                    <a:pt x="32918" y="101409"/>
                  </a:lnTo>
                  <a:lnTo>
                    <a:pt x="30311" y="92920"/>
                  </a:lnTo>
                  <a:lnTo>
                    <a:pt x="29314" y="76704"/>
                  </a:lnTo>
                  <a:lnTo>
                    <a:pt x="28989" y="59664"/>
                  </a:lnTo>
                  <a:lnTo>
                    <a:pt x="28397" y="48704"/>
                  </a:lnTo>
                  <a:lnTo>
                    <a:pt x="10299" y="12217"/>
                  </a:lnTo>
                  <a:lnTo>
                    <a:pt x="7353" y="8166"/>
                  </a:lnTo>
                  <a:lnTo>
                    <a:pt x="6019" y="4025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390829" y="3100723"/>
              <a:ext cx="49024" cy="87512"/>
            </a:xfrm>
            <a:custGeom>
              <a:avLst/>
              <a:gdLst/>
              <a:ahLst/>
              <a:cxnLst/>
              <a:rect l="l" t="t" r="r" b="b"/>
              <a:pathLst>
                <a:path w="50165" h="87630">
                  <a:moveTo>
                    <a:pt x="40640" y="0"/>
                  </a:moveTo>
                  <a:lnTo>
                    <a:pt x="9867" y="2946"/>
                  </a:lnTo>
                  <a:lnTo>
                    <a:pt x="0" y="47383"/>
                  </a:lnTo>
                  <a:lnTo>
                    <a:pt x="5410" y="63157"/>
                  </a:lnTo>
                  <a:lnTo>
                    <a:pt x="17868" y="72059"/>
                  </a:lnTo>
                  <a:lnTo>
                    <a:pt x="28117" y="87198"/>
                  </a:lnTo>
                  <a:lnTo>
                    <a:pt x="34950" y="84810"/>
                  </a:lnTo>
                  <a:lnTo>
                    <a:pt x="33413" y="75577"/>
                  </a:lnTo>
                  <a:lnTo>
                    <a:pt x="33108" y="60947"/>
                  </a:lnTo>
                  <a:lnTo>
                    <a:pt x="38222" y="45415"/>
                  </a:lnTo>
                  <a:lnTo>
                    <a:pt x="38684" y="43611"/>
                  </a:lnTo>
                  <a:lnTo>
                    <a:pt x="48655" y="43611"/>
                  </a:lnTo>
                  <a:lnTo>
                    <a:pt x="50050" y="29578"/>
                  </a:lnTo>
                  <a:lnTo>
                    <a:pt x="40640" y="0"/>
                  </a:lnTo>
                  <a:close/>
                </a:path>
                <a:path w="50165" h="87630">
                  <a:moveTo>
                    <a:pt x="48655" y="43611"/>
                  </a:moveTo>
                  <a:lnTo>
                    <a:pt x="38684" y="43611"/>
                  </a:lnTo>
                  <a:lnTo>
                    <a:pt x="37426" y="57099"/>
                  </a:lnTo>
                  <a:lnTo>
                    <a:pt x="36817" y="68910"/>
                  </a:lnTo>
                  <a:lnTo>
                    <a:pt x="46177" y="68529"/>
                  </a:lnTo>
                  <a:lnTo>
                    <a:pt x="48655" y="43611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42" name="object 3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71315" y="2639784"/>
              <a:ext cx="121004" cy="17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bject 35"/>
            <p:cNvSpPr/>
            <p:nvPr/>
          </p:nvSpPr>
          <p:spPr>
            <a:xfrm>
              <a:off x="1390829" y="2801432"/>
              <a:ext cx="80539" cy="309793"/>
            </a:xfrm>
            <a:custGeom>
              <a:avLst/>
              <a:gdLst/>
              <a:ahLst/>
              <a:cxnLst/>
              <a:rect l="l" t="t" r="r" b="b"/>
              <a:pathLst>
                <a:path w="80009" h="311150">
                  <a:moveTo>
                    <a:pt x="58572" y="0"/>
                  </a:moveTo>
                  <a:lnTo>
                    <a:pt x="23487" y="25827"/>
                  </a:lnTo>
                  <a:lnTo>
                    <a:pt x="0" y="166497"/>
                  </a:lnTo>
                  <a:lnTo>
                    <a:pt x="9309" y="305689"/>
                  </a:lnTo>
                  <a:lnTo>
                    <a:pt x="12183" y="309852"/>
                  </a:lnTo>
                  <a:lnTo>
                    <a:pt x="16441" y="310756"/>
                  </a:lnTo>
                  <a:lnTo>
                    <a:pt x="25055" y="307964"/>
                  </a:lnTo>
                  <a:lnTo>
                    <a:pt x="40995" y="301040"/>
                  </a:lnTo>
                  <a:lnTo>
                    <a:pt x="49644" y="174345"/>
                  </a:lnTo>
                  <a:lnTo>
                    <a:pt x="79514" y="65798"/>
                  </a:lnTo>
                  <a:lnTo>
                    <a:pt x="79594" y="28851"/>
                  </a:lnTo>
                  <a:lnTo>
                    <a:pt x="77439" y="9682"/>
                  </a:lnTo>
                  <a:lnTo>
                    <a:pt x="71086" y="2121"/>
                  </a:lnTo>
                  <a:lnTo>
                    <a:pt x="58572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418842" y="2867941"/>
              <a:ext cx="42020" cy="239783"/>
            </a:xfrm>
            <a:custGeom>
              <a:avLst/>
              <a:gdLst/>
              <a:ahLst/>
              <a:cxnLst/>
              <a:rect l="l" t="t" r="r" b="b"/>
              <a:pathLst>
                <a:path w="40640" h="238125">
                  <a:moveTo>
                    <a:pt x="32308" y="0"/>
                  </a:moveTo>
                  <a:lnTo>
                    <a:pt x="34328" y="28397"/>
                  </a:lnTo>
                  <a:lnTo>
                    <a:pt x="22034" y="75895"/>
                  </a:lnTo>
                  <a:lnTo>
                    <a:pt x="8597" y="105384"/>
                  </a:lnTo>
                  <a:lnTo>
                    <a:pt x="6273" y="137390"/>
                  </a:lnTo>
                  <a:lnTo>
                    <a:pt x="2273" y="205513"/>
                  </a:lnTo>
                  <a:lnTo>
                    <a:pt x="0" y="237540"/>
                  </a:lnTo>
                  <a:lnTo>
                    <a:pt x="7404" y="235000"/>
                  </a:lnTo>
                  <a:lnTo>
                    <a:pt x="12090" y="232917"/>
                  </a:lnTo>
                  <a:lnTo>
                    <a:pt x="20739" y="106222"/>
                  </a:lnTo>
                  <a:lnTo>
                    <a:pt x="40246" y="36601"/>
                  </a:lnTo>
                  <a:lnTo>
                    <a:pt x="32308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97832" y="3090222"/>
              <a:ext cx="35017" cy="22753"/>
            </a:xfrm>
            <a:custGeom>
              <a:avLst/>
              <a:gdLst/>
              <a:ahLst/>
              <a:cxnLst/>
              <a:rect l="l" t="t" r="r" b="b"/>
              <a:pathLst>
                <a:path w="34925" h="22225">
                  <a:moveTo>
                    <a:pt x="34747" y="0"/>
                  </a:moveTo>
                  <a:lnTo>
                    <a:pt x="30760" y="3418"/>
                  </a:lnTo>
                  <a:lnTo>
                    <a:pt x="25812" y="4681"/>
                  </a:lnTo>
                  <a:lnTo>
                    <a:pt x="16644" y="3898"/>
                  </a:lnTo>
                  <a:lnTo>
                    <a:pt x="0" y="1181"/>
                  </a:lnTo>
                  <a:lnTo>
                    <a:pt x="889" y="17437"/>
                  </a:lnTo>
                  <a:lnTo>
                    <a:pt x="11450" y="21119"/>
                  </a:lnTo>
                  <a:lnTo>
                    <a:pt x="18416" y="21985"/>
                  </a:lnTo>
                  <a:lnTo>
                    <a:pt x="24890" y="19710"/>
                  </a:lnTo>
                  <a:lnTo>
                    <a:pt x="33972" y="13970"/>
                  </a:lnTo>
                  <a:lnTo>
                    <a:pt x="34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423832" y="2241355"/>
              <a:ext cx="677580" cy="1172660"/>
            </a:xfrm>
            <a:custGeom>
              <a:avLst/>
              <a:gdLst/>
              <a:ahLst/>
              <a:cxnLst/>
              <a:rect l="l" t="t" r="r" b="b"/>
              <a:pathLst>
                <a:path w="677544" h="1173479">
                  <a:moveTo>
                    <a:pt x="0" y="0"/>
                  </a:moveTo>
                  <a:lnTo>
                    <a:pt x="0" y="773506"/>
                  </a:lnTo>
                  <a:lnTo>
                    <a:pt x="677189" y="1172997"/>
                  </a:lnTo>
                  <a:lnTo>
                    <a:pt x="677189" y="391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7EE">
                <a:alpha val="55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492115" y="2379624"/>
              <a:ext cx="558521" cy="922376"/>
            </a:xfrm>
            <a:custGeom>
              <a:avLst/>
              <a:gdLst/>
              <a:ahLst/>
              <a:cxnLst/>
              <a:rect l="l" t="t" r="r" b="b"/>
              <a:pathLst>
                <a:path w="556894" h="921385">
                  <a:moveTo>
                    <a:pt x="175806" y="102768"/>
                  </a:moveTo>
                  <a:lnTo>
                    <a:pt x="0" y="0"/>
                  </a:lnTo>
                  <a:lnTo>
                    <a:pt x="0" y="71056"/>
                  </a:lnTo>
                  <a:lnTo>
                    <a:pt x="175806" y="177038"/>
                  </a:lnTo>
                  <a:lnTo>
                    <a:pt x="175806" y="102768"/>
                  </a:lnTo>
                  <a:close/>
                </a:path>
                <a:path w="556894" h="921385">
                  <a:moveTo>
                    <a:pt x="535190" y="846759"/>
                  </a:moveTo>
                  <a:lnTo>
                    <a:pt x="268198" y="692467"/>
                  </a:lnTo>
                  <a:lnTo>
                    <a:pt x="268198" y="763524"/>
                  </a:lnTo>
                  <a:lnTo>
                    <a:pt x="535190" y="921029"/>
                  </a:lnTo>
                  <a:lnTo>
                    <a:pt x="535190" y="846759"/>
                  </a:lnTo>
                  <a:close/>
                </a:path>
                <a:path w="556894" h="921385">
                  <a:moveTo>
                    <a:pt x="550799" y="673925"/>
                  </a:moveTo>
                  <a:lnTo>
                    <a:pt x="500621" y="644842"/>
                  </a:lnTo>
                  <a:lnTo>
                    <a:pt x="484276" y="635368"/>
                  </a:lnTo>
                  <a:lnTo>
                    <a:pt x="422490" y="528078"/>
                  </a:lnTo>
                  <a:lnTo>
                    <a:pt x="379920" y="454177"/>
                  </a:lnTo>
                  <a:lnTo>
                    <a:pt x="379920" y="527481"/>
                  </a:lnTo>
                  <a:lnTo>
                    <a:pt x="379615" y="528078"/>
                  </a:lnTo>
                  <a:lnTo>
                    <a:pt x="359460" y="516394"/>
                  </a:lnTo>
                  <a:lnTo>
                    <a:pt x="343052" y="506895"/>
                  </a:lnTo>
                  <a:lnTo>
                    <a:pt x="310159" y="487832"/>
                  </a:lnTo>
                  <a:lnTo>
                    <a:pt x="309219" y="486181"/>
                  </a:lnTo>
                  <a:lnTo>
                    <a:pt x="309562" y="408127"/>
                  </a:lnTo>
                  <a:lnTo>
                    <a:pt x="309562" y="407314"/>
                  </a:lnTo>
                  <a:lnTo>
                    <a:pt x="309816" y="407022"/>
                  </a:lnTo>
                  <a:lnTo>
                    <a:pt x="310438" y="407377"/>
                  </a:lnTo>
                  <a:lnTo>
                    <a:pt x="310730" y="407720"/>
                  </a:lnTo>
                  <a:lnTo>
                    <a:pt x="379082" y="526059"/>
                  </a:lnTo>
                  <a:lnTo>
                    <a:pt x="379920" y="527481"/>
                  </a:lnTo>
                  <a:lnTo>
                    <a:pt x="379920" y="454177"/>
                  </a:lnTo>
                  <a:lnTo>
                    <a:pt x="352767" y="407022"/>
                  </a:lnTo>
                  <a:lnTo>
                    <a:pt x="269163" y="261835"/>
                  </a:lnTo>
                  <a:lnTo>
                    <a:pt x="269201" y="252387"/>
                  </a:lnTo>
                  <a:lnTo>
                    <a:pt x="269481" y="191173"/>
                  </a:lnTo>
                  <a:lnTo>
                    <a:pt x="263994" y="187972"/>
                  </a:lnTo>
                  <a:lnTo>
                    <a:pt x="263715" y="252387"/>
                  </a:lnTo>
                  <a:lnTo>
                    <a:pt x="215023" y="167805"/>
                  </a:lnTo>
                  <a:lnTo>
                    <a:pt x="211099" y="170014"/>
                  </a:lnTo>
                  <a:lnTo>
                    <a:pt x="263664" y="261289"/>
                  </a:lnTo>
                  <a:lnTo>
                    <a:pt x="262572" y="506895"/>
                  </a:lnTo>
                  <a:lnTo>
                    <a:pt x="207568" y="475018"/>
                  </a:lnTo>
                  <a:lnTo>
                    <a:pt x="207543" y="481317"/>
                  </a:lnTo>
                  <a:lnTo>
                    <a:pt x="262559" y="513194"/>
                  </a:lnTo>
                  <a:lnTo>
                    <a:pt x="262229" y="583920"/>
                  </a:lnTo>
                  <a:lnTo>
                    <a:pt x="267716" y="587108"/>
                  </a:lnTo>
                  <a:lnTo>
                    <a:pt x="268046" y="516394"/>
                  </a:lnTo>
                  <a:lnTo>
                    <a:pt x="481977" y="640359"/>
                  </a:lnTo>
                  <a:lnTo>
                    <a:pt x="544398" y="748728"/>
                  </a:lnTo>
                  <a:lnTo>
                    <a:pt x="548297" y="746506"/>
                  </a:lnTo>
                  <a:lnTo>
                    <a:pt x="489737" y="644842"/>
                  </a:lnTo>
                  <a:lnTo>
                    <a:pt x="550773" y="680224"/>
                  </a:lnTo>
                  <a:lnTo>
                    <a:pt x="550799" y="673925"/>
                  </a:lnTo>
                  <a:close/>
                </a:path>
                <a:path w="556894" h="921385">
                  <a:moveTo>
                    <a:pt x="556374" y="574052"/>
                  </a:moveTo>
                  <a:lnTo>
                    <a:pt x="551484" y="565569"/>
                  </a:lnTo>
                  <a:lnTo>
                    <a:pt x="539775" y="572262"/>
                  </a:lnTo>
                  <a:lnTo>
                    <a:pt x="356781" y="255308"/>
                  </a:lnTo>
                  <a:lnTo>
                    <a:pt x="368490" y="248602"/>
                  </a:lnTo>
                  <a:lnTo>
                    <a:pt x="363601" y="240131"/>
                  </a:lnTo>
                  <a:lnTo>
                    <a:pt x="335241" y="256298"/>
                  </a:lnTo>
                  <a:lnTo>
                    <a:pt x="340144" y="264782"/>
                  </a:lnTo>
                  <a:lnTo>
                    <a:pt x="351853" y="258089"/>
                  </a:lnTo>
                  <a:lnTo>
                    <a:pt x="534835" y="575043"/>
                  </a:lnTo>
                  <a:lnTo>
                    <a:pt x="523138" y="581736"/>
                  </a:lnTo>
                  <a:lnTo>
                    <a:pt x="528015" y="590181"/>
                  </a:lnTo>
                  <a:lnTo>
                    <a:pt x="556374" y="574052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991372" y="2286861"/>
              <a:ext cx="677579" cy="1174411"/>
            </a:xfrm>
            <a:custGeom>
              <a:avLst/>
              <a:gdLst/>
              <a:ahLst/>
              <a:cxnLst/>
              <a:rect l="l" t="t" r="r" b="b"/>
              <a:pathLst>
                <a:path w="677544" h="1173479">
                  <a:moveTo>
                    <a:pt x="0" y="0"/>
                  </a:moveTo>
                  <a:lnTo>
                    <a:pt x="0" y="773506"/>
                  </a:lnTo>
                  <a:lnTo>
                    <a:pt x="677189" y="1172997"/>
                  </a:lnTo>
                  <a:lnTo>
                    <a:pt x="677189" y="391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7EE">
                <a:alpha val="69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071911" y="2435632"/>
              <a:ext cx="266130" cy="227531"/>
            </a:xfrm>
            <a:custGeom>
              <a:avLst/>
              <a:gdLst/>
              <a:ahLst/>
              <a:cxnLst/>
              <a:rect l="l" t="t" r="r" b="b"/>
              <a:pathLst>
                <a:path w="267335" h="228600">
                  <a:moveTo>
                    <a:pt x="0" y="0"/>
                  </a:moveTo>
                  <a:lnTo>
                    <a:pt x="0" y="71056"/>
                  </a:lnTo>
                  <a:lnTo>
                    <a:pt x="266992" y="228561"/>
                  </a:lnTo>
                  <a:lnTo>
                    <a:pt x="266992" y="154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324034" y="3034214"/>
              <a:ext cx="266130" cy="278287"/>
            </a:xfrm>
            <a:custGeom>
              <a:avLst/>
              <a:gdLst/>
              <a:ahLst/>
              <a:cxnLst/>
              <a:rect l="l" t="t" r="r" b="b"/>
              <a:pathLst>
                <a:path w="267335" h="277495">
                  <a:moveTo>
                    <a:pt x="266992" y="234238"/>
                  </a:moveTo>
                  <a:lnTo>
                    <a:pt x="0" y="79946"/>
                  </a:lnTo>
                  <a:lnTo>
                    <a:pt x="0" y="119913"/>
                  </a:lnTo>
                  <a:lnTo>
                    <a:pt x="266992" y="277418"/>
                  </a:lnTo>
                  <a:lnTo>
                    <a:pt x="266992" y="234238"/>
                  </a:lnTo>
                  <a:close/>
                </a:path>
                <a:path w="267335" h="277495">
                  <a:moveTo>
                    <a:pt x="266992" y="154292"/>
                  </a:moveTo>
                  <a:lnTo>
                    <a:pt x="0" y="0"/>
                  </a:lnTo>
                  <a:lnTo>
                    <a:pt x="0" y="39966"/>
                  </a:lnTo>
                  <a:lnTo>
                    <a:pt x="266992" y="197472"/>
                  </a:lnTo>
                  <a:lnTo>
                    <a:pt x="266992" y="154292"/>
                  </a:lnTo>
                  <a:close/>
                </a:path>
              </a:pathLst>
            </a:custGeom>
            <a:solidFill>
              <a:srgbClr val="0172B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51" name="object 4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23460" y="2677237"/>
              <a:ext cx="139252" cy="14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2" name="object 4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2281" y="2788598"/>
              <a:ext cx="85953" cy="18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3" name="object 4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89216" y="2853674"/>
              <a:ext cx="164023" cy="1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4" name="object 4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5575" y="3492283"/>
              <a:ext cx="126974" cy="10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5" name="object 4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64292" y="3479482"/>
              <a:ext cx="112318" cy="12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6" name="object 4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93179" y="2804085"/>
              <a:ext cx="294834" cy="81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7" name="object 4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7887" y="3912031"/>
              <a:ext cx="324485" cy="114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object 50"/>
            <p:cNvSpPr/>
            <p:nvPr/>
          </p:nvSpPr>
          <p:spPr>
            <a:xfrm>
              <a:off x="1052915" y="3282748"/>
              <a:ext cx="45522" cy="185525"/>
            </a:xfrm>
            <a:custGeom>
              <a:avLst/>
              <a:gdLst/>
              <a:ahLst/>
              <a:cxnLst/>
              <a:rect l="l" t="t" r="r" b="b"/>
              <a:pathLst>
                <a:path w="45084" h="186054">
                  <a:moveTo>
                    <a:pt x="38442" y="0"/>
                  </a:moveTo>
                  <a:lnTo>
                    <a:pt x="25254" y="34676"/>
                  </a:lnTo>
                  <a:lnTo>
                    <a:pt x="16854" y="61817"/>
                  </a:lnTo>
                  <a:lnTo>
                    <a:pt x="9637" y="95444"/>
                  </a:lnTo>
                  <a:lnTo>
                    <a:pt x="0" y="149580"/>
                  </a:lnTo>
                  <a:lnTo>
                    <a:pt x="5325" y="164556"/>
                  </a:lnTo>
                  <a:lnTo>
                    <a:pt x="20794" y="175944"/>
                  </a:lnTo>
                  <a:lnTo>
                    <a:pt x="36984" y="183186"/>
                  </a:lnTo>
                  <a:lnTo>
                    <a:pt x="44475" y="185724"/>
                  </a:lnTo>
                  <a:lnTo>
                    <a:pt x="43497" y="126326"/>
                  </a:lnTo>
                  <a:lnTo>
                    <a:pt x="38442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059918" y="3326503"/>
              <a:ext cx="38519" cy="141770"/>
            </a:xfrm>
            <a:custGeom>
              <a:avLst/>
              <a:gdLst/>
              <a:ahLst/>
              <a:cxnLst/>
              <a:rect l="l" t="t" r="r" b="b"/>
              <a:pathLst>
                <a:path w="38100" h="142875">
                  <a:moveTo>
                    <a:pt x="25196" y="0"/>
                  </a:moveTo>
                  <a:lnTo>
                    <a:pt x="21347" y="30377"/>
                  </a:lnTo>
                  <a:lnTo>
                    <a:pt x="15917" y="62050"/>
                  </a:lnTo>
                  <a:lnTo>
                    <a:pt x="8828" y="93445"/>
                  </a:lnTo>
                  <a:lnTo>
                    <a:pt x="0" y="122986"/>
                  </a:lnTo>
                  <a:lnTo>
                    <a:pt x="11186" y="131257"/>
                  </a:lnTo>
                  <a:lnTo>
                    <a:pt x="23514" y="137428"/>
                  </a:lnTo>
                  <a:lnTo>
                    <a:pt x="33479" y="141287"/>
                  </a:lnTo>
                  <a:lnTo>
                    <a:pt x="37579" y="142621"/>
                  </a:lnTo>
                  <a:lnTo>
                    <a:pt x="36601" y="83210"/>
                  </a:lnTo>
                  <a:lnTo>
                    <a:pt x="25196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72174" y="3951339"/>
              <a:ext cx="213604" cy="89262"/>
            </a:xfrm>
            <a:custGeom>
              <a:avLst/>
              <a:gdLst/>
              <a:ahLst/>
              <a:cxnLst/>
              <a:rect l="l" t="t" r="r" b="b"/>
              <a:pathLst>
                <a:path w="213994" h="89535">
                  <a:moveTo>
                    <a:pt x="83451" y="12344"/>
                  </a:moveTo>
                  <a:lnTo>
                    <a:pt x="81737" y="2654"/>
                  </a:lnTo>
                  <a:lnTo>
                    <a:pt x="71729" y="0"/>
                  </a:lnTo>
                  <a:lnTo>
                    <a:pt x="60058" y="1092"/>
                  </a:lnTo>
                  <a:lnTo>
                    <a:pt x="53200" y="2654"/>
                  </a:lnTo>
                  <a:lnTo>
                    <a:pt x="35344" y="8293"/>
                  </a:lnTo>
                  <a:lnTo>
                    <a:pt x="5118" y="17360"/>
                  </a:lnTo>
                  <a:lnTo>
                    <a:pt x="0" y="39827"/>
                  </a:lnTo>
                  <a:lnTo>
                    <a:pt x="2819" y="47142"/>
                  </a:lnTo>
                  <a:lnTo>
                    <a:pt x="16230" y="53327"/>
                  </a:lnTo>
                  <a:lnTo>
                    <a:pt x="64198" y="30149"/>
                  </a:lnTo>
                  <a:lnTo>
                    <a:pt x="73266" y="25590"/>
                  </a:lnTo>
                  <a:lnTo>
                    <a:pt x="78905" y="20650"/>
                  </a:lnTo>
                  <a:lnTo>
                    <a:pt x="81991" y="16014"/>
                  </a:lnTo>
                  <a:lnTo>
                    <a:pt x="83451" y="12344"/>
                  </a:lnTo>
                  <a:close/>
                </a:path>
                <a:path w="213994" h="89535">
                  <a:moveTo>
                    <a:pt x="213855" y="46812"/>
                  </a:moveTo>
                  <a:lnTo>
                    <a:pt x="206603" y="41224"/>
                  </a:lnTo>
                  <a:lnTo>
                    <a:pt x="196697" y="38925"/>
                  </a:lnTo>
                  <a:lnTo>
                    <a:pt x="190474" y="38557"/>
                  </a:lnTo>
                  <a:lnTo>
                    <a:pt x="154774" y="44488"/>
                  </a:lnTo>
                  <a:lnTo>
                    <a:pt x="112420" y="52578"/>
                  </a:lnTo>
                  <a:lnTo>
                    <a:pt x="108724" y="73152"/>
                  </a:lnTo>
                  <a:lnTo>
                    <a:pt x="112001" y="81826"/>
                  </a:lnTo>
                  <a:lnTo>
                    <a:pt x="116890" y="87198"/>
                  </a:lnTo>
                  <a:lnTo>
                    <a:pt x="124777" y="89420"/>
                  </a:lnTo>
                  <a:lnTo>
                    <a:pt x="137083" y="88633"/>
                  </a:lnTo>
                  <a:lnTo>
                    <a:pt x="194945" y="68135"/>
                  </a:lnTo>
                  <a:lnTo>
                    <a:pt x="213855" y="46812"/>
                  </a:lnTo>
                  <a:close/>
                </a:path>
              </a:pathLst>
            </a:custGeom>
            <a:solidFill>
              <a:srgbClr val="8965A5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077427" y="3527781"/>
              <a:ext cx="138317" cy="453311"/>
            </a:xfrm>
            <a:custGeom>
              <a:avLst/>
              <a:gdLst/>
              <a:ahLst/>
              <a:cxnLst/>
              <a:rect l="l" t="t" r="r" b="b"/>
              <a:pathLst>
                <a:path w="138430" h="452754">
                  <a:moveTo>
                    <a:pt x="138214" y="0"/>
                  </a:moveTo>
                  <a:lnTo>
                    <a:pt x="74090" y="2773"/>
                  </a:lnTo>
                  <a:lnTo>
                    <a:pt x="42129" y="3910"/>
                  </a:lnTo>
                  <a:lnTo>
                    <a:pt x="10159" y="4610"/>
                  </a:lnTo>
                  <a:lnTo>
                    <a:pt x="8046" y="18966"/>
                  </a:lnTo>
                  <a:lnTo>
                    <a:pt x="7186" y="33429"/>
                  </a:lnTo>
                  <a:lnTo>
                    <a:pt x="7600" y="47926"/>
                  </a:lnTo>
                  <a:lnTo>
                    <a:pt x="9309" y="62382"/>
                  </a:lnTo>
                  <a:lnTo>
                    <a:pt x="25996" y="255968"/>
                  </a:lnTo>
                  <a:lnTo>
                    <a:pt x="18543" y="288762"/>
                  </a:lnTo>
                  <a:lnTo>
                    <a:pt x="14665" y="307057"/>
                  </a:lnTo>
                  <a:lnTo>
                    <a:pt x="13106" y="317479"/>
                  </a:lnTo>
                  <a:lnTo>
                    <a:pt x="9954" y="364593"/>
                  </a:lnTo>
                  <a:lnTo>
                    <a:pt x="5695" y="402882"/>
                  </a:lnTo>
                  <a:lnTo>
                    <a:pt x="0" y="444360"/>
                  </a:lnTo>
                  <a:lnTo>
                    <a:pt x="20805" y="452222"/>
                  </a:lnTo>
                  <a:lnTo>
                    <a:pt x="32550" y="446909"/>
                  </a:lnTo>
                  <a:lnTo>
                    <a:pt x="37751" y="437248"/>
                  </a:lnTo>
                  <a:lnTo>
                    <a:pt x="80429" y="260985"/>
                  </a:lnTo>
                  <a:lnTo>
                    <a:pt x="138214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098437" y="3527781"/>
              <a:ext cx="119058" cy="451562"/>
            </a:xfrm>
            <a:custGeom>
              <a:avLst/>
              <a:gdLst/>
              <a:ahLst/>
              <a:cxnLst/>
              <a:rect l="l" t="t" r="r" b="b"/>
              <a:pathLst>
                <a:path w="118109" h="452120">
                  <a:moveTo>
                    <a:pt x="117424" y="0"/>
                  </a:moveTo>
                  <a:lnTo>
                    <a:pt x="35860" y="3952"/>
                  </a:lnTo>
                  <a:lnTo>
                    <a:pt x="6540" y="4648"/>
                  </a:lnTo>
                  <a:lnTo>
                    <a:pt x="3781" y="19004"/>
                  </a:lnTo>
                  <a:lnTo>
                    <a:pt x="1477" y="33467"/>
                  </a:lnTo>
                  <a:lnTo>
                    <a:pt x="448" y="47964"/>
                  </a:lnTo>
                  <a:lnTo>
                    <a:pt x="1511" y="62420"/>
                  </a:lnTo>
                  <a:lnTo>
                    <a:pt x="0" y="193268"/>
                  </a:lnTo>
                  <a:lnTo>
                    <a:pt x="965" y="194043"/>
                  </a:lnTo>
                  <a:lnTo>
                    <a:pt x="1930" y="194779"/>
                  </a:lnTo>
                  <a:lnTo>
                    <a:pt x="2870" y="195643"/>
                  </a:lnTo>
                  <a:lnTo>
                    <a:pt x="22531" y="225144"/>
                  </a:lnTo>
                  <a:lnTo>
                    <a:pt x="27538" y="259437"/>
                  </a:lnTo>
                  <a:lnTo>
                    <a:pt x="23131" y="295761"/>
                  </a:lnTo>
                  <a:lnTo>
                    <a:pt x="14554" y="331355"/>
                  </a:lnTo>
                  <a:lnTo>
                    <a:pt x="8533" y="359865"/>
                  </a:lnTo>
                  <a:lnTo>
                    <a:pt x="4746" y="390005"/>
                  </a:lnTo>
                  <a:lnTo>
                    <a:pt x="3231" y="420929"/>
                  </a:lnTo>
                  <a:lnTo>
                    <a:pt x="4025" y="451789"/>
                  </a:lnTo>
                  <a:lnTo>
                    <a:pt x="16446" y="448754"/>
                  </a:lnTo>
                  <a:lnTo>
                    <a:pt x="18338" y="432130"/>
                  </a:lnTo>
                  <a:lnTo>
                    <a:pt x="59842" y="261048"/>
                  </a:lnTo>
                  <a:lnTo>
                    <a:pt x="117627" y="63"/>
                  </a:lnTo>
                  <a:lnTo>
                    <a:pt x="117424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093184" y="3527781"/>
              <a:ext cx="148823" cy="488316"/>
            </a:xfrm>
            <a:custGeom>
              <a:avLst/>
              <a:gdLst/>
              <a:ahLst/>
              <a:cxnLst/>
              <a:rect l="l" t="t" r="r" b="b"/>
              <a:pathLst>
                <a:path w="149225" h="488314">
                  <a:moveTo>
                    <a:pt x="135470" y="0"/>
                  </a:moveTo>
                  <a:lnTo>
                    <a:pt x="115189" y="850"/>
                  </a:lnTo>
                  <a:lnTo>
                    <a:pt x="0" y="68821"/>
                  </a:lnTo>
                  <a:lnTo>
                    <a:pt x="56502" y="100571"/>
                  </a:lnTo>
                  <a:lnTo>
                    <a:pt x="82574" y="188116"/>
                  </a:lnTo>
                  <a:lnTo>
                    <a:pt x="95673" y="234145"/>
                  </a:lnTo>
                  <a:lnTo>
                    <a:pt x="99770" y="253820"/>
                  </a:lnTo>
                  <a:lnTo>
                    <a:pt x="98831" y="262305"/>
                  </a:lnTo>
                  <a:lnTo>
                    <a:pt x="97166" y="273181"/>
                  </a:lnTo>
                  <a:lnTo>
                    <a:pt x="94445" y="296044"/>
                  </a:lnTo>
                  <a:lnTo>
                    <a:pt x="91964" y="324283"/>
                  </a:lnTo>
                  <a:lnTo>
                    <a:pt x="91020" y="351282"/>
                  </a:lnTo>
                  <a:lnTo>
                    <a:pt x="91911" y="406283"/>
                  </a:lnTo>
                  <a:lnTo>
                    <a:pt x="93027" y="448881"/>
                  </a:lnTo>
                  <a:lnTo>
                    <a:pt x="94386" y="486168"/>
                  </a:lnTo>
                  <a:lnTo>
                    <a:pt x="101034" y="488096"/>
                  </a:lnTo>
                  <a:lnTo>
                    <a:pt x="112734" y="488264"/>
                  </a:lnTo>
                  <a:lnTo>
                    <a:pt x="125297" y="483079"/>
                  </a:lnTo>
                  <a:lnTo>
                    <a:pt x="134531" y="468947"/>
                  </a:lnTo>
                  <a:lnTo>
                    <a:pt x="149021" y="254927"/>
                  </a:lnTo>
                  <a:lnTo>
                    <a:pt x="148169" y="213756"/>
                  </a:lnTo>
                  <a:lnTo>
                    <a:pt x="145457" y="155873"/>
                  </a:lnTo>
                  <a:lnTo>
                    <a:pt x="141815" y="93082"/>
                  </a:lnTo>
                  <a:lnTo>
                    <a:pt x="138176" y="37190"/>
                  </a:lnTo>
                  <a:lnTo>
                    <a:pt x="135470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1093184" y="3527781"/>
              <a:ext cx="148823" cy="483066"/>
            </a:xfrm>
            <a:custGeom>
              <a:avLst/>
              <a:gdLst/>
              <a:ahLst/>
              <a:cxnLst/>
              <a:rect l="l" t="t" r="r" b="b"/>
              <a:pathLst>
                <a:path w="149225" h="484504">
                  <a:moveTo>
                    <a:pt x="135470" y="0"/>
                  </a:moveTo>
                  <a:lnTo>
                    <a:pt x="115189" y="850"/>
                  </a:lnTo>
                  <a:lnTo>
                    <a:pt x="0" y="68821"/>
                  </a:lnTo>
                  <a:lnTo>
                    <a:pt x="56502" y="100558"/>
                  </a:lnTo>
                  <a:lnTo>
                    <a:pt x="73899" y="159426"/>
                  </a:lnTo>
                  <a:lnTo>
                    <a:pt x="87172" y="208330"/>
                  </a:lnTo>
                  <a:lnTo>
                    <a:pt x="97268" y="216221"/>
                  </a:lnTo>
                  <a:lnTo>
                    <a:pt x="105565" y="226544"/>
                  </a:lnTo>
                  <a:lnTo>
                    <a:pt x="111515" y="239307"/>
                  </a:lnTo>
                  <a:lnTo>
                    <a:pt x="114566" y="254520"/>
                  </a:lnTo>
                  <a:lnTo>
                    <a:pt x="116518" y="295989"/>
                  </a:lnTo>
                  <a:lnTo>
                    <a:pt x="118444" y="408214"/>
                  </a:lnTo>
                  <a:lnTo>
                    <a:pt x="120055" y="456464"/>
                  </a:lnTo>
                  <a:lnTo>
                    <a:pt x="123190" y="484466"/>
                  </a:lnTo>
                  <a:lnTo>
                    <a:pt x="127952" y="481520"/>
                  </a:lnTo>
                  <a:lnTo>
                    <a:pt x="132118" y="476707"/>
                  </a:lnTo>
                  <a:lnTo>
                    <a:pt x="134531" y="468947"/>
                  </a:lnTo>
                  <a:lnTo>
                    <a:pt x="149021" y="254927"/>
                  </a:lnTo>
                  <a:lnTo>
                    <a:pt x="148169" y="213756"/>
                  </a:lnTo>
                  <a:lnTo>
                    <a:pt x="145457" y="155873"/>
                  </a:lnTo>
                  <a:lnTo>
                    <a:pt x="141815" y="93082"/>
                  </a:lnTo>
                  <a:lnTo>
                    <a:pt x="138176" y="37190"/>
                  </a:lnTo>
                  <a:lnTo>
                    <a:pt x="135470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1084430" y="3265246"/>
              <a:ext cx="157577" cy="273037"/>
            </a:xfrm>
            <a:custGeom>
              <a:avLst/>
              <a:gdLst/>
              <a:ahLst/>
              <a:cxnLst/>
              <a:rect l="l" t="t" r="r" b="b"/>
              <a:pathLst>
                <a:path w="157480" h="273050">
                  <a:moveTo>
                    <a:pt x="28105" y="0"/>
                  </a:moveTo>
                  <a:lnTo>
                    <a:pt x="10247" y="12074"/>
                  </a:lnTo>
                  <a:lnTo>
                    <a:pt x="2460" y="30257"/>
                  </a:lnTo>
                  <a:lnTo>
                    <a:pt x="469" y="48059"/>
                  </a:lnTo>
                  <a:lnTo>
                    <a:pt x="0" y="58991"/>
                  </a:lnTo>
                  <a:lnTo>
                    <a:pt x="1121" y="80098"/>
                  </a:lnTo>
                  <a:lnTo>
                    <a:pt x="9336" y="169474"/>
                  </a:lnTo>
                  <a:lnTo>
                    <a:pt x="11430" y="206133"/>
                  </a:lnTo>
                  <a:lnTo>
                    <a:pt x="10723" y="220814"/>
                  </a:lnTo>
                  <a:lnTo>
                    <a:pt x="9082" y="239417"/>
                  </a:lnTo>
                  <a:lnTo>
                    <a:pt x="6667" y="262166"/>
                  </a:lnTo>
                  <a:lnTo>
                    <a:pt x="18498" y="263137"/>
                  </a:lnTo>
                  <a:lnTo>
                    <a:pt x="28019" y="264225"/>
                  </a:lnTo>
                  <a:lnTo>
                    <a:pt x="60210" y="269494"/>
                  </a:lnTo>
                  <a:lnTo>
                    <a:pt x="97975" y="272947"/>
                  </a:lnTo>
                  <a:lnTo>
                    <a:pt x="125175" y="271022"/>
                  </a:lnTo>
                  <a:lnTo>
                    <a:pt x="141629" y="267266"/>
                  </a:lnTo>
                  <a:lnTo>
                    <a:pt x="147154" y="265226"/>
                  </a:lnTo>
                  <a:lnTo>
                    <a:pt x="142024" y="203365"/>
                  </a:lnTo>
                  <a:lnTo>
                    <a:pt x="153102" y="144070"/>
                  </a:lnTo>
                  <a:lnTo>
                    <a:pt x="156881" y="108959"/>
                  </a:lnTo>
                  <a:lnTo>
                    <a:pt x="153438" y="84221"/>
                  </a:lnTo>
                  <a:lnTo>
                    <a:pt x="142849" y="56045"/>
                  </a:lnTo>
                  <a:lnTo>
                    <a:pt x="121321" y="21958"/>
                  </a:lnTo>
                  <a:lnTo>
                    <a:pt x="76228" y="7152"/>
                  </a:lnTo>
                  <a:lnTo>
                    <a:pt x="34537" y="666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66" name="object 5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87556" y="3127626"/>
              <a:ext cx="136290" cy="16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7" name="object 5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69887" y="3519369"/>
              <a:ext cx="241729" cy="205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object 60"/>
            <p:cNvSpPr/>
            <p:nvPr/>
          </p:nvSpPr>
          <p:spPr>
            <a:xfrm>
              <a:off x="1173723" y="3291499"/>
              <a:ext cx="117308" cy="287039"/>
            </a:xfrm>
            <a:custGeom>
              <a:avLst/>
              <a:gdLst/>
              <a:ahLst/>
              <a:cxnLst/>
              <a:rect l="l" t="t" r="r" b="b"/>
              <a:pathLst>
                <a:path w="117475" h="287020">
                  <a:moveTo>
                    <a:pt x="27703" y="0"/>
                  </a:moveTo>
                  <a:lnTo>
                    <a:pt x="11099" y="7880"/>
                  </a:lnTo>
                  <a:lnTo>
                    <a:pt x="1392" y="30613"/>
                  </a:lnTo>
                  <a:lnTo>
                    <a:pt x="0" y="56526"/>
                  </a:lnTo>
                  <a:lnTo>
                    <a:pt x="17310" y="178586"/>
                  </a:lnTo>
                  <a:lnTo>
                    <a:pt x="85191" y="286739"/>
                  </a:lnTo>
                  <a:lnTo>
                    <a:pt x="93291" y="284868"/>
                  </a:lnTo>
                  <a:lnTo>
                    <a:pt x="101622" y="282088"/>
                  </a:lnTo>
                  <a:lnTo>
                    <a:pt x="109691" y="277874"/>
                  </a:lnTo>
                  <a:lnTo>
                    <a:pt x="117005" y="271702"/>
                  </a:lnTo>
                  <a:lnTo>
                    <a:pt x="101632" y="240876"/>
                  </a:lnTo>
                  <a:lnTo>
                    <a:pt x="61137" y="163397"/>
                  </a:lnTo>
                  <a:lnTo>
                    <a:pt x="58810" y="85940"/>
                  </a:lnTo>
                  <a:lnTo>
                    <a:pt x="56851" y="45042"/>
                  </a:lnTo>
                  <a:lnTo>
                    <a:pt x="54197" y="27133"/>
                  </a:lnTo>
                  <a:lnTo>
                    <a:pt x="49784" y="18642"/>
                  </a:lnTo>
                  <a:lnTo>
                    <a:pt x="27703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69" name="object 6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172498" y="3331801"/>
              <a:ext cx="106044" cy="24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object 62"/>
            <p:cNvSpPr/>
            <p:nvPr/>
          </p:nvSpPr>
          <p:spPr>
            <a:xfrm>
              <a:off x="1045911" y="3289749"/>
              <a:ext cx="133065" cy="281788"/>
            </a:xfrm>
            <a:custGeom>
              <a:avLst/>
              <a:gdLst/>
              <a:ahLst/>
              <a:cxnLst/>
              <a:rect l="l" t="t" r="r" b="b"/>
              <a:pathLst>
                <a:path w="133350" h="282575">
                  <a:moveTo>
                    <a:pt x="60102" y="0"/>
                  </a:moveTo>
                  <a:lnTo>
                    <a:pt x="43649" y="521"/>
                  </a:lnTo>
                  <a:lnTo>
                    <a:pt x="23652" y="23593"/>
                  </a:lnTo>
                  <a:lnTo>
                    <a:pt x="12023" y="76073"/>
                  </a:lnTo>
                  <a:lnTo>
                    <a:pt x="0" y="187820"/>
                  </a:lnTo>
                  <a:lnTo>
                    <a:pt x="843" y="223125"/>
                  </a:lnTo>
                  <a:lnTo>
                    <a:pt x="13595" y="252041"/>
                  </a:lnTo>
                  <a:lnTo>
                    <a:pt x="36415" y="272399"/>
                  </a:lnTo>
                  <a:lnTo>
                    <a:pt x="67462" y="282029"/>
                  </a:lnTo>
                  <a:lnTo>
                    <a:pt x="97962" y="275699"/>
                  </a:lnTo>
                  <a:lnTo>
                    <a:pt x="119699" y="252011"/>
                  </a:lnTo>
                  <a:lnTo>
                    <a:pt x="131665" y="214519"/>
                  </a:lnTo>
                  <a:lnTo>
                    <a:pt x="132854" y="166776"/>
                  </a:lnTo>
                  <a:lnTo>
                    <a:pt x="130409" y="117775"/>
                  </a:lnTo>
                  <a:lnTo>
                    <a:pt x="129190" y="75011"/>
                  </a:lnTo>
                  <a:lnTo>
                    <a:pt x="124742" y="39827"/>
                  </a:lnTo>
                  <a:lnTo>
                    <a:pt x="112610" y="13564"/>
                  </a:lnTo>
                  <a:lnTo>
                    <a:pt x="99151" y="5077"/>
                  </a:lnTo>
                  <a:lnTo>
                    <a:pt x="80125" y="1037"/>
                  </a:lnTo>
                  <a:lnTo>
                    <a:pt x="60102" y="0"/>
                  </a:lnTo>
                  <a:close/>
                </a:path>
              </a:pathLst>
            </a:custGeom>
            <a:solidFill>
              <a:srgbClr val="F69991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094935" y="3296750"/>
              <a:ext cx="84041" cy="274787"/>
            </a:xfrm>
            <a:custGeom>
              <a:avLst/>
              <a:gdLst/>
              <a:ahLst/>
              <a:cxnLst/>
              <a:rect l="l" t="t" r="r" b="b"/>
              <a:pathLst>
                <a:path w="83184" h="274954">
                  <a:moveTo>
                    <a:pt x="54178" y="0"/>
                  </a:moveTo>
                  <a:lnTo>
                    <a:pt x="62805" y="46096"/>
                  </a:lnTo>
                  <a:lnTo>
                    <a:pt x="68509" y="94142"/>
                  </a:lnTo>
                  <a:lnTo>
                    <a:pt x="68573" y="142529"/>
                  </a:lnTo>
                  <a:lnTo>
                    <a:pt x="60278" y="189646"/>
                  </a:lnTo>
                  <a:lnTo>
                    <a:pt x="40906" y="233883"/>
                  </a:lnTo>
                  <a:lnTo>
                    <a:pt x="12106" y="263844"/>
                  </a:lnTo>
                  <a:lnTo>
                    <a:pt x="0" y="270878"/>
                  </a:lnTo>
                  <a:lnTo>
                    <a:pt x="5461" y="272656"/>
                  </a:lnTo>
                  <a:lnTo>
                    <a:pt x="11239" y="273913"/>
                  </a:lnTo>
                  <a:lnTo>
                    <a:pt x="17335" y="274548"/>
                  </a:lnTo>
                  <a:lnTo>
                    <a:pt x="47835" y="268224"/>
                  </a:lnTo>
                  <a:lnTo>
                    <a:pt x="69572" y="244536"/>
                  </a:lnTo>
                  <a:lnTo>
                    <a:pt x="81538" y="207045"/>
                  </a:lnTo>
                  <a:lnTo>
                    <a:pt x="82727" y="159308"/>
                  </a:lnTo>
                  <a:lnTo>
                    <a:pt x="80282" y="110305"/>
                  </a:lnTo>
                  <a:lnTo>
                    <a:pt x="79063" y="67537"/>
                  </a:lnTo>
                  <a:lnTo>
                    <a:pt x="74616" y="32348"/>
                  </a:lnTo>
                  <a:lnTo>
                    <a:pt x="62484" y="6083"/>
                  </a:lnTo>
                  <a:lnTo>
                    <a:pt x="60452" y="3594"/>
                  </a:lnTo>
                  <a:lnTo>
                    <a:pt x="57480" y="1689"/>
                  </a:lnTo>
                  <a:lnTo>
                    <a:pt x="54178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72" name="object 6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32294" y="3269782"/>
              <a:ext cx="184446" cy="26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3" name="object 6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374419" y="4029735"/>
              <a:ext cx="306730" cy="169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object 66"/>
            <p:cNvSpPr/>
            <p:nvPr/>
          </p:nvSpPr>
          <p:spPr>
            <a:xfrm>
              <a:off x="1457361" y="4152616"/>
              <a:ext cx="98048" cy="52507"/>
            </a:xfrm>
            <a:custGeom>
              <a:avLst/>
              <a:gdLst/>
              <a:ahLst/>
              <a:cxnLst/>
              <a:rect l="l" t="t" r="r" b="b"/>
              <a:pathLst>
                <a:path w="97155" h="53975">
                  <a:moveTo>
                    <a:pt x="48691" y="0"/>
                  </a:moveTo>
                  <a:lnTo>
                    <a:pt x="5753" y="1485"/>
                  </a:lnTo>
                  <a:lnTo>
                    <a:pt x="0" y="37096"/>
                  </a:lnTo>
                  <a:lnTo>
                    <a:pt x="7834" y="47802"/>
                  </a:lnTo>
                  <a:lnTo>
                    <a:pt x="17071" y="52606"/>
                  </a:lnTo>
                  <a:lnTo>
                    <a:pt x="24770" y="53805"/>
                  </a:lnTo>
                  <a:lnTo>
                    <a:pt x="27990" y="53695"/>
                  </a:lnTo>
                  <a:lnTo>
                    <a:pt x="91351" y="34493"/>
                  </a:lnTo>
                  <a:lnTo>
                    <a:pt x="97080" y="25433"/>
                  </a:lnTo>
                  <a:lnTo>
                    <a:pt x="95569" y="16273"/>
                  </a:lnTo>
                  <a:lnTo>
                    <a:pt x="88659" y="9177"/>
                  </a:lnTo>
                  <a:lnTo>
                    <a:pt x="78193" y="6311"/>
                  </a:lnTo>
                  <a:lnTo>
                    <a:pt x="63999" y="5304"/>
                  </a:lnTo>
                  <a:lnTo>
                    <a:pt x="54922" y="3136"/>
                  </a:lnTo>
                  <a:lnTo>
                    <a:pt x="50106" y="979"/>
                  </a:lnTo>
                  <a:lnTo>
                    <a:pt x="48691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334801" y="3426268"/>
              <a:ext cx="59529" cy="196027"/>
            </a:xfrm>
            <a:custGeom>
              <a:avLst/>
              <a:gdLst/>
              <a:ahLst/>
              <a:cxnLst/>
              <a:rect l="l" t="t" r="r" b="b"/>
              <a:pathLst>
                <a:path w="59055" h="197485">
                  <a:moveTo>
                    <a:pt x="22242" y="0"/>
                  </a:moveTo>
                  <a:lnTo>
                    <a:pt x="6823" y="50189"/>
                  </a:lnTo>
                  <a:lnTo>
                    <a:pt x="0" y="85902"/>
                  </a:lnTo>
                  <a:lnTo>
                    <a:pt x="255" y="124226"/>
                  </a:lnTo>
                  <a:lnTo>
                    <a:pt x="6075" y="182245"/>
                  </a:lnTo>
                  <a:lnTo>
                    <a:pt x="15348" y="194154"/>
                  </a:lnTo>
                  <a:lnTo>
                    <a:pt x="33235" y="197384"/>
                  </a:lnTo>
                  <a:lnTo>
                    <a:pt x="50639" y="196198"/>
                  </a:lnTo>
                  <a:lnTo>
                    <a:pt x="58462" y="194856"/>
                  </a:lnTo>
                  <a:lnTo>
                    <a:pt x="42905" y="142824"/>
                  </a:lnTo>
                  <a:lnTo>
                    <a:pt x="22242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338303" y="3426268"/>
              <a:ext cx="56027" cy="196027"/>
            </a:xfrm>
            <a:custGeom>
              <a:avLst/>
              <a:gdLst/>
              <a:ahLst/>
              <a:cxnLst/>
              <a:rect l="l" t="t" r="r" b="b"/>
              <a:pathLst>
                <a:path w="55244" h="197485">
                  <a:moveTo>
                    <a:pt x="18726" y="0"/>
                  </a:moveTo>
                  <a:lnTo>
                    <a:pt x="3307" y="50184"/>
                  </a:lnTo>
                  <a:lnTo>
                    <a:pt x="0" y="67493"/>
                  </a:lnTo>
                  <a:lnTo>
                    <a:pt x="0" y="156727"/>
                  </a:lnTo>
                  <a:lnTo>
                    <a:pt x="2559" y="182239"/>
                  </a:lnTo>
                  <a:lnTo>
                    <a:pt x="11832" y="194149"/>
                  </a:lnTo>
                  <a:lnTo>
                    <a:pt x="29719" y="197379"/>
                  </a:lnTo>
                  <a:lnTo>
                    <a:pt x="47123" y="196193"/>
                  </a:lnTo>
                  <a:lnTo>
                    <a:pt x="54940" y="194852"/>
                  </a:lnTo>
                  <a:lnTo>
                    <a:pt x="39389" y="142819"/>
                  </a:lnTo>
                  <a:lnTo>
                    <a:pt x="18726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333051" y="3426268"/>
              <a:ext cx="40269" cy="103264"/>
            </a:xfrm>
            <a:custGeom>
              <a:avLst/>
              <a:gdLst/>
              <a:ahLst/>
              <a:cxnLst/>
              <a:rect l="l" t="t" r="r" b="b"/>
              <a:pathLst>
                <a:path w="40005" h="104775">
                  <a:moveTo>
                    <a:pt x="24777" y="0"/>
                  </a:moveTo>
                  <a:lnTo>
                    <a:pt x="15289" y="23940"/>
                  </a:lnTo>
                  <a:lnTo>
                    <a:pt x="9545" y="42695"/>
                  </a:lnTo>
                  <a:lnTo>
                    <a:pt x="5223" y="65963"/>
                  </a:lnTo>
                  <a:lnTo>
                    <a:pt x="0" y="103441"/>
                  </a:lnTo>
                  <a:lnTo>
                    <a:pt x="9908" y="104585"/>
                  </a:lnTo>
                  <a:lnTo>
                    <a:pt x="19783" y="104684"/>
                  </a:lnTo>
                  <a:lnTo>
                    <a:pt x="29653" y="103829"/>
                  </a:lnTo>
                  <a:lnTo>
                    <a:pt x="39547" y="102107"/>
                  </a:lnTo>
                  <a:lnTo>
                    <a:pt x="24777" y="0"/>
                  </a:lnTo>
                  <a:close/>
                </a:path>
              </a:pathLst>
            </a:custGeom>
            <a:solidFill>
              <a:srgbClr val="638FC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366317" y="4114111"/>
              <a:ext cx="94546" cy="47257"/>
            </a:xfrm>
            <a:custGeom>
              <a:avLst/>
              <a:gdLst/>
              <a:ahLst/>
              <a:cxnLst/>
              <a:rect l="l" t="t" r="r" b="b"/>
              <a:pathLst>
                <a:path w="94615" h="47625">
                  <a:moveTo>
                    <a:pt x="75450" y="0"/>
                  </a:moveTo>
                  <a:lnTo>
                    <a:pt x="27398" y="2705"/>
                  </a:lnTo>
                  <a:lnTo>
                    <a:pt x="0" y="35026"/>
                  </a:lnTo>
                  <a:lnTo>
                    <a:pt x="9110" y="44442"/>
                  </a:lnTo>
                  <a:lnTo>
                    <a:pt x="21351" y="47290"/>
                  </a:lnTo>
                  <a:lnTo>
                    <a:pt x="32093" y="46701"/>
                  </a:lnTo>
                  <a:lnTo>
                    <a:pt x="36703" y="45808"/>
                  </a:lnTo>
                  <a:lnTo>
                    <a:pt x="88303" y="26860"/>
                  </a:lnTo>
                  <a:lnTo>
                    <a:pt x="94349" y="20500"/>
                  </a:lnTo>
                  <a:lnTo>
                    <a:pt x="92821" y="11644"/>
                  </a:lnTo>
                  <a:lnTo>
                    <a:pt x="85820" y="3680"/>
                  </a:lnTo>
                  <a:lnTo>
                    <a:pt x="75450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361065" y="3618794"/>
              <a:ext cx="161078" cy="554825"/>
            </a:xfrm>
            <a:custGeom>
              <a:avLst/>
              <a:gdLst/>
              <a:ahLst/>
              <a:cxnLst/>
              <a:rect l="l" t="t" r="r" b="b"/>
              <a:pathLst>
                <a:path w="160655" h="554989">
                  <a:moveTo>
                    <a:pt x="9241" y="0"/>
                  </a:moveTo>
                  <a:lnTo>
                    <a:pt x="2750" y="48464"/>
                  </a:lnTo>
                  <a:lnTo>
                    <a:pt x="1535" y="60030"/>
                  </a:lnTo>
                  <a:lnTo>
                    <a:pt x="592" y="72174"/>
                  </a:lnTo>
                  <a:lnTo>
                    <a:pt x="0" y="94079"/>
                  </a:lnTo>
                  <a:lnTo>
                    <a:pt x="641" y="121994"/>
                  </a:lnTo>
                  <a:lnTo>
                    <a:pt x="4377" y="183921"/>
                  </a:lnTo>
                  <a:lnTo>
                    <a:pt x="8239" y="224442"/>
                  </a:lnTo>
                  <a:lnTo>
                    <a:pt x="13033" y="266658"/>
                  </a:lnTo>
                  <a:lnTo>
                    <a:pt x="18842" y="313296"/>
                  </a:lnTo>
                  <a:lnTo>
                    <a:pt x="15629" y="367690"/>
                  </a:lnTo>
                  <a:lnTo>
                    <a:pt x="14410" y="505828"/>
                  </a:lnTo>
                  <a:lnTo>
                    <a:pt x="18035" y="512389"/>
                  </a:lnTo>
                  <a:lnTo>
                    <a:pt x="21554" y="515454"/>
                  </a:lnTo>
                  <a:lnTo>
                    <a:pt x="27044" y="515815"/>
                  </a:lnTo>
                  <a:lnTo>
                    <a:pt x="45753" y="512559"/>
                  </a:lnTo>
                  <a:lnTo>
                    <a:pt x="55494" y="507809"/>
                  </a:lnTo>
                  <a:lnTo>
                    <a:pt x="55977" y="498602"/>
                  </a:lnTo>
                  <a:lnTo>
                    <a:pt x="70887" y="320205"/>
                  </a:lnTo>
                  <a:lnTo>
                    <a:pt x="73744" y="182219"/>
                  </a:lnTo>
                  <a:lnTo>
                    <a:pt x="101265" y="358089"/>
                  </a:lnTo>
                  <a:lnTo>
                    <a:pt x="97900" y="401408"/>
                  </a:lnTo>
                  <a:lnTo>
                    <a:pt x="105555" y="550607"/>
                  </a:lnTo>
                  <a:lnTo>
                    <a:pt x="108083" y="554750"/>
                  </a:lnTo>
                  <a:lnTo>
                    <a:pt x="114744" y="554761"/>
                  </a:lnTo>
                  <a:lnTo>
                    <a:pt x="141042" y="548068"/>
                  </a:lnTo>
                  <a:lnTo>
                    <a:pt x="146007" y="543267"/>
                  </a:lnTo>
                  <a:lnTo>
                    <a:pt x="160485" y="16141"/>
                  </a:lnTo>
                  <a:lnTo>
                    <a:pt x="134646" y="20340"/>
                  </a:lnTo>
                  <a:lnTo>
                    <a:pt x="86997" y="16362"/>
                  </a:lnTo>
                  <a:lnTo>
                    <a:pt x="38281" y="8238"/>
                  </a:lnTo>
                  <a:lnTo>
                    <a:pt x="9241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361065" y="3618794"/>
              <a:ext cx="161078" cy="556576"/>
            </a:xfrm>
            <a:custGeom>
              <a:avLst/>
              <a:gdLst/>
              <a:ahLst/>
              <a:cxnLst/>
              <a:rect l="l" t="t" r="r" b="b"/>
              <a:pathLst>
                <a:path w="160655" h="556895">
                  <a:moveTo>
                    <a:pt x="9241" y="0"/>
                  </a:moveTo>
                  <a:lnTo>
                    <a:pt x="2750" y="48464"/>
                  </a:lnTo>
                  <a:lnTo>
                    <a:pt x="1535" y="60030"/>
                  </a:lnTo>
                  <a:lnTo>
                    <a:pt x="592" y="72174"/>
                  </a:lnTo>
                  <a:lnTo>
                    <a:pt x="0" y="94079"/>
                  </a:lnTo>
                  <a:lnTo>
                    <a:pt x="641" y="121994"/>
                  </a:lnTo>
                  <a:lnTo>
                    <a:pt x="4377" y="183921"/>
                  </a:lnTo>
                  <a:lnTo>
                    <a:pt x="9110" y="227787"/>
                  </a:lnTo>
                  <a:lnTo>
                    <a:pt x="19656" y="245538"/>
                  </a:lnTo>
                  <a:lnTo>
                    <a:pt x="27707" y="251318"/>
                  </a:lnTo>
                  <a:lnTo>
                    <a:pt x="34958" y="259306"/>
                  </a:lnTo>
                  <a:lnTo>
                    <a:pt x="41194" y="269646"/>
                  </a:lnTo>
                  <a:lnTo>
                    <a:pt x="53773" y="314080"/>
                  </a:lnTo>
                  <a:lnTo>
                    <a:pt x="58177" y="368633"/>
                  </a:lnTo>
                  <a:lnTo>
                    <a:pt x="57585" y="423962"/>
                  </a:lnTo>
                  <a:lnTo>
                    <a:pt x="54626" y="479700"/>
                  </a:lnTo>
                  <a:lnTo>
                    <a:pt x="52370" y="506755"/>
                  </a:lnTo>
                  <a:lnTo>
                    <a:pt x="54428" y="504558"/>
                  </a:lnTo>
                  <a:lnTo>
                    <a:pt x="55812" y="501878"/>
                  </a:lnTo>
                  <a:lnTo>
                    <a:pt x="70887" y="320205"/>
                  </a:lnTo>
                  <a:lnTo>
                    <a:pt x="73744" y="182206"/>
                  </a:lnTo>
                  <a:lnTo>
                    <a:pt x="118442" y="286262"/>
                  </a:lnTo>
                  <a:lnTo>
                    <a:pt x="138957" y="359425"/>
                  </a:lnTo>
                  <a:lnTo>
                    <a:pt x="140344" y="436327"/>
                  </a:lnTo>
                  <a:lnTo>
                    <a:pt x="127656" y="551599"/>
                  </a:lnTo>
                  <a:lnTo>
                    <a:pt x="129773" y="556312"/>
                  </a:lnTo>
                  <a:lnTo>
                    <a:pt x="136200" y="552007"/>
                  </a:lnTo>
                  <a:lnTo>
                    <a:pt x="143022" y="543674"/>
                  </a:lnTo>
                  <a:lnTo>
                    <a:pt x="146325" y="536308"/>
                  </a:lnTo>
                  <a:lnTo>
                    <a:pt x="160485" y="16141"/>
                  </a:lnTo>
                  <a:lnTo>
                    <a:pt x="134646" y="20340"/>
                  </a:lnTo>
                  <a:lnTo>
                    <a:pt x="86997" y="16362"/>
                  </a:lnTo>
                  <a:lnTo>
                    <a:pt x="38281" y="8238"/>
                  </a:lnTo>
                  <a:lnTo>
                    <a:pt x="9241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354061" y="3618794"/>
              <a:ext cx="173334" cy="264286"/>
            </a:xfrm>
            <a:custGeom>
              <a:avLst/>
              <a:gdLst/>
              <a:ahLst/>
              <a:cxnLst/>
              <a:rect l="l" t="t" r="r" b="b"/>
              <a:pathLst>
                <a:path w="172084" h="264795">
                  <a:moveTo>
                    <a:pt x="170168" y="204406"/>
                  </a:moveTo>
                  <a:lnTo>
                    <a:pt x="79953" y="204406"/>
                  </a:lnTo>
                  <a:lnTo>
                    <a:pt x="84093" y="238899"/>
                  </a:lnTo>
                  <a:lnTo>
                    <a:pt x="83712" y="239090"/>
                  </a:lnTo>
                  <a:lnTo>
                    <a:pt x="83255" y="239204"/>
                  </a:lnTo>
                  <a:lnTo>
                    <a:pt x="82849" y="239369"/>
                  </a:lnTo>
                  <a:lnTo>
                    <a:pt x="84538" y="259588"/>
                  </a:lnTo>
                  <a:lnTo>
                    <a:pt x="91908" y="261756"/>
                  </a:lnTo>
                  <a:lnTo>
                    <a:pt x="110263" y="264601"/>
                  </a:lnTo>
                  <a:lnTo>
                    <a:pt x="137575" y="262659"/>
                  </a:lnTo>
                  <a:lnTo>
                    <a:pt x="171812" y="250469"/>
                  </a:lnTo>
                  <a:lnTo>
                    <a:pt x="170168" y="204406"/>
                  </a:lnTo>
                  <a:close/>
                </a:path>
                <a:path w="172084" h="264795">
                  <a:moveTo>
                    <a:pt x="15996" y="0"/>
                  </a:moveTo>
                  <a:lnTo>
                    <a:pt x="11458" y="26840"/>
                  </a:lnTo>
                  <a:lnTo>
                    <a:pt x="8982" y="42608"/>
                  </a:lnTo>
                  <a:lnTo>
                    <a:pt x="7702" y="53442"/>
                  </a:lnTo>
                  <a:lnTo>
                    <a:pt x="6750" y="65481"/>
                  </a:lnTo>
                  <a:lnTo>
                    <a:pt x="4587" y="81737"/>
                  </a:lnTo>
                  <a:lnTo>
                    <a:pt x="1801" y="98620"/>
                  </a:lnTo>
                  <a:lnTo>
                    <a:pt x="0" y="122025"/>
                  </a:lnTo>
                  <a:lnTo>
                    <a:pt x="794" y="157848"/>
                  </a:lnTo>
                  <a:lnTo>
                    <a:pt x="5823" y="214060"/>
                  </a:lnTo>
                  <a:lnTo>
                    <a:pt x="37150" y="243279"/>
                  </a:lnTo>
                  <a:lnTo>
                    <a:pt x="54366" y="246876"/>
                  </a:lnTo>
                  <a:lnTo>
                    <a:pt x="67281" y="245409"/>
                  </a:lnTo>
                  <a:lnTo>
                    <a:pt x="82849" y="239369"/>
                  </a:lnTo>
                  <a:lnTo>
                    <a:pt x="79953" y="204406"/>
                  </a:lnTo>
                  <a:lnTo>
                    <a:pt x="170168" y="204406"/>
                  </a:lnTo>
                  <a:lnTo>
                    <a:pt x="163754" y="24745"/>
                  </a:lnTo>
                  <a:lnTo>
                    <a:pt x="138363" y="24745"/>
                  </a:lnTo>
                  <a:lnTo>
                    <a:pt x="91953" y="18976"/>
                  </a:lnTo>
                  <a:lnTo>
                    <a:pt x="44474" y="9059"/>
                  </a:lnTo>
                  <a:lnTo>
                    <a:pt x="15996" y="0"/>
                  </a:lnTo>
                  <a:close/>
                </a:path>
                <a:path w="172084" h="264795">
                  <a:moveTo>
                    <a:pt x="163633" y="21361"/>
                  </a:moveTo>
                  <a:lnTo>
                    <a:pt x="138363" y="24745"/>
                  </a:lnTo>
                  <a:lnTo>
                    <a:pt x="163754" y="24745"/>
                  </a:lnTo>
                  <a:lnTo>
                    <a:pt x="163633" y="21361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82" name="object 7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368403" y="3618919"/>
              <a:ext cx="158292" cy="25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object 75"/>
            <p:cNvSpPr/>
            <p:nvPr/>
          </p:nvSpPr>
          <p:spPr>
            <a:xfrm>
              <a:off x="1355812" y="3389512"/>
              <a:ext cx="169833" cy="316794"/>
            </a:xfrm>
            <a:custGeom>
              <a:avLst/>
              <a:gdLst/>
              <a:ahLst/>
              <a:cxnLst/>
              <a:rect l="l" t="t" r="r" b="b"/>
              <a:pathLst>
                <a:path w="170180" h="317500">
                  <a:moveTo>
                    <a:pt x="72869" y="0"/>
                  </a:moveTo>
                  <a:lnTo>
                    <a:pt x="54909" y="528"/>
                  </a:lnTo>
                  <a:lnTo>
                    <a:pt x="42855" y="3014"/>
                  </a:lnTo>
                  <a:lnTo>
                    <a:pt x="38450" y="4500"/>
                  </a:lnTo>
                  <a:lnTo>
                    <a:pt x="20152" y="9098"/>
                  </a:lnTo>
                  <a:lnTo>
                    <a:pt x="10221" y="14327"/>
                  </a:lnTo>
                  <a:lnTo>
                    <a:pt x="5210" y="23513"/>
                  </a:lnTo>
                  <a:lnTo>
                    <a:pt x="1671" y="39984"/>
                  </a:lnTo>
                  <a:lnTo>
                    <a:pt x="0" y="76264"/>
                  </a:lnTo>
                  <a:lnTo>
                    <a:pt x="1169" y="132265"/>
                  </a:lnTo>
                  <a:lnTo>
                    <a:pt x="3482" y="187652"/>
                  </a:lnTo>
                  <a:lnTo>
                    <a:pt x="5239" y="222089"/>
                  </a:lnTo>
                  <a:lnTo>
                    <a:pt x="5476" y="243990"/>
                  </a:lnTo>
                  <a:lnTo>
                    <a:pt x="4808" y="269821"/>
                  </a:lnTo>
                  <a:lnTo>
                    <a:pt x="3461" y="300359"/>
                  </a:lnTo>
                  <a:lnTo>
                    <a:pt x="44658" y="310328"/>
                  </a:lnTo>
                  <a:lnTo>
                    <a:pt x="69862" y="315436"/>
                  </a:lnTo>
                  <a:lnTo>
                    <a:pt x="89395" y="317288"/>
                  </a:lnTo>
                  <a:lnTo>
                    <a:pt x="113583" y="317492"/>
                  </a:lnTo>
                  <a:lnTo>
                    <a:pt x="136918" y="315394"/>
                  </a:lnTo>
                  <a:lnTo>
                    <a:pt x="154761" y="310867"/>
                  </a:lnTo>
                  <a:lnTo>
                    <a:pt x="166163" y="306356"/>
                  </a:lnTo>
                  <a:lnTo>
                    <a:pt x="170174" y="304309"/>
                  </a:lnTo>
                  <a:lnTo>
                    <a:pt x="169450" y="270959"/>
                  </a:lnTo>
                  <a:lnTo>
                    <a:pt x="157614" y="47693"/>
                  </a:lnTo>
                  <a:lnTo>
                    <a:pt x="120343" y="13142"/>
                  </a:lnTo>
                  <a:lnTo>
                    <a:pt x="94990" y="4386"/>
                  </a:lnTo>
                  <a:lnTo>
                    <a:pt x="72869" y="0"/>
                  </a:lnTo>
                  <a:close/>
                </a:path>
              </a:pathLst>
            </a:custGeom>
            <a:solidFill>
              <a:srgbClr val="638FC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455611" y="3435018"/>
              <a:ext cx="70034" cy="273037"/>
            </a:xfrm>
            <a:custGeom>
              <a:avLst/>
              <a:gdLst/>
              <a:ahLst/>
              <a:cxnLst/>
              <a:rect l="l" t="t" r="r" b="b"/>
              <a:pathLst>
                <a:path w="70484" h="273050">
                  <a:moveTo>
                    <a:pt x="55854" y="0"/>
                  </a:moveTo>
                  <a:lnTo>
                    <a:pt x="49986" y="6637"/>
                  </a:lnTo>
                  <a:lnTo>
                    <a:pt x="42972" y="12174"/>
                  </a:lnTo>
                  <a:lnTo>
                    <a:pt x="34807" y="16418"/>
                  </a:lnTo>
                  <a:lnTo>
                    <a:pt x="25488" y="19176"/>
                  </a:lnTo>
                  <a:lnTo>
                    <a:pt x="29198" y="40080"/>
                  </a:lnTo>
                  <a:lnTo>
                    <a:pt x="31337" y="61418"/>
                  </a:lnTo>
                  <a:lnTo>
                    <a:pt x="32589" y="82654"/>
                  </a:lnTo>
                  <a:lnTo>
                    <a:pt x="33642" y="103250"/>
                  </a:lnTo>
                  <a:lnTo>
                    <a:pt x="34650" y="145530"/>
                  </a:lnTo>
                  <a:lnTo>
                    <a:pt x="31676" y="185967"/>
                  </a:lnTo>
                  <a:lnTo>
                    <a:pt x="23298" y="224007"/>
                  </a:lnTo>
                  <a:lnTo>
                    <a:pt x="8089" y="259092"/>
                  </a:lnTo>
                  <a:lnTo>
                    <a:pt x="9893" y="259168"/>
                  </a:lnTo>
                  <a:lnTo>
                    <a:pt x="0" y="272364"/>
                  </a:lnTo>
                  <a:lnTo>
                    <a:pt x="1701" y="272427"/>
                  </a:lnTo>
                  <a:lnTo>
                    <a:pt x="29756" y="271069"/>
                  </a:lnTo>
                  <a:lnTo>
                    <a:pt x="51308" y="266460"/>
                  </a:lnTo>
                  <a:lnTo>
                    <a:pt x="65134" y="261538"/>
                  </a:lnTo>
                  <a:lnTo>
                    <a:pt x="70015" y="259245"/>
                  </a:lnTo>
                  <a:lnTo>
                    <a:pt x="69291" y="225894"/>
                  </a:lnTo>
                  <a:lnTo>
                    <a:pt x="57454" y="2628"/>
                  </a:lnTo>
                  <a:lnTo>
                    <a:pt x="56896" y="1625"/>
                  </a:lnTo>
                  <a:lnTo>
                    <a:pt x="55854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85" name="object 7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333591" y="3232700"/>
              <a:ext cx="196207" cy="29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object 78"/>
            <p:cNvSpPr/>
            <p:nvPr/>
          </p:nvSpPr>
          <p:spPr>
            <a:xfrm>
              <a:off x="1466116" y="3407014"/>
              <a:ext cx="115556" cy="385053"/>
            </a:xfrm>
            <a:custGeom>
              <a:avLst/>
              <a:gdLst/>
              <a:ahLst/>
              <a:cxnLst/>
              <a:rect l="l" t="t" r="r" b="b"/>
              <a:pathLst>
                <a:path w="115569" h="384175">
                  <a:moveTo>
                    <a:pt x="19384" y="0"/>
                  </a:moveTo>
                  <a:lnTo>
                    <a:pt x="3014" y="5236"/>
                  </a:lnTo>
                  <a:lnTo>
                    <a:pt x="0" y="30502"/>
                  </a:lnTo>
                  <a:lnTo>
                    <a:pt x="3331" y="58410"/>
                  </a:lnTo>
                  <a:lnTo>
                    <a:pt x="5999" y="71577"/>
                  </a:lnTo>
                  <a:lnTo>
                    <a:pt x="28846" y="191427"/>
                  </a:lnTo>
                  <a:lnTo>
                    <a:pt x="81729" y="306603"/>
                  </a:lnTo>
                  <a:lnTo>
                    <a:pt x="79184" y="318670"/>
                  </a:lnTo>
                  <a:lnTo>
                    <a:pt x="78846" y="326991"/>
                  </a:lnTo>
                  <a:lnTo>
                    <a:pt x="81175" y="335433"/>
                  </a:lnTo>
                  <a:lnTo>
                    <a:pt x="86631" y="347865"/>
                  </a:lnTo>
                  <a:lnTo>
                    <a:pt x="88460" y="368134"/>
                  </a:lnTo>
                  <a:lnTo>
                    <a:pt x="84447" y="378256"/>
                  </a:lnTo>
                  <a:lnTo>
                    <a:pt x="84612" y="382828"/>
                  </a:lnTo>
                  <a:lnTo>
                    <a:pt x="95051" y="383819"/>
                  </a:lnTo>
                  <a:lnTo>
                    <a:pt x="93184" y="382981"/>
                  </a:lnTo>
                  <a:lnTo>
                    <a:pt x="111713" y="365950"/>
                  </a:lnTo>
                  <a:lnTo>
                    <a:pt x="115041" y="335775"/>
                  </a:lnTo>
                  <a:lnTo>
                    <a:pt x="106252" y="304253"/>
                  </a:lnTo>
                  <a:lnTo>
                    <a:pt x="72991" y="182283"/>
                  </a:lnTo>
                  <a:lnTo>
                    <a:pt x="62399" y="46151"/>
                  </a:lnTo>
                  <a:lnTo>
                    <a:pt x="56384" y="27328"/>
                  </a:lnTo>
                  <a:lnTo>
                    <a:pt x="49898" y="16246"/>
                  </a:lnTo>
                  <a:lnTo>
                    <a:pt x="38909" y="8579"/>
                  </a:lnTo>
                  <a:lnTo>
                    <a:pt x="19384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466116" y="3407014"/>
              <a:ext cx="115556" cy="365801"/>
            </a:xfrm>
            <a:custGeom>
              <a:avLst/>
              <a:gdLst/>
              <a:ahLst/>
              <a:cxnLst/>
              <a:rect l="l" t="t" r="r" b="b"/>
              <a:pathLst>
                <a:path w="115569" h="365125">
                  <a:moveTo>
                    <a:pt x="99936" y="281038"/>
                  </a:moveTo>
                  <a:lnTo>
                    <a:pt x="72999" y="182283"/>
                  </a:lnTo>
                  <a:lnTo>
                    <a:pt x="62407" y="46151"/>
                  </a:lnTo>
                  <a:lnTo>
                    <a:pt x="56388" y="27330"/>
                  </a:lnTo>
                  <a:lnTo>
                    <a:pt x="49898" y="16243"/>
                  </a:lnTo>
                  <a:lnTo>
                    <a:pt x="38900" y="8585"/>
                  </a:lnTo>
                  <a:lnTo>
                    <a:pt x="19380" y="0"/>
                  </a:lnTo>
                  <a:lnTo>
                    <a:pt x="3022" y="5232"/>
                  </a:lnTo>
                  <a:lnTo>
                    <a:pt x="0" y="30505"/>
                  </a:lnTo>
                  <a:lnTo>
                    <a:pt x="3327" y="58407"/>
                  </a:lnTo>
                  <a:lnTo>
                    <a:pt x="5994" y="71577"/>
                  </a:lnTo>
                  <a:lnTo>
                    <a:pt x="19456" y="142138"/>
                  </a:lnTo>
                  <a:lnTo>
                    <a:pt x="60845" y="194437"/>
                  </a:lnTo>
                  <a:lnTo>
                    <a:pt x="89560" y="251117"/>
                  </a:lnTo>
                  <a:lnTo>
                    <a:pt x="99936" y="281038"/>
                  </a:lnTo>
                  <a:close/>
                </a:path>
                <a:path w="115569" h="365125">
                  <a:moveTo>
                    <a:pt x="115049" y="335775"/>
                  </a:moveTo>
                  <a:lnTo>
                    <a:pt x="101422" y="286512"/>
                  </a:lnTo>
                  <a:lnTo>
                    <a:pt x="103936" y="296837"/>
                  </a:lnTo>
                  <a:lnTo>
                    <a:pt x="106133" y="307530"/>
                  </a:lnTo>
                  <a:lnTo>
                    <a:pt x="111023" y="347560"/>
                  </a:lnTo>
                  <a:lnTo>
                    <a:pt x="111861" y="364642"/>
                  </a:lnTo>
                  <a:lnTo>
                    <a:pt x="115049" y="335775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88" name="object 80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466057" y="3407446"/>
              <a:ext cx="72991" cy="129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9" name="object 8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076920" y="4179011"/>
              <a:ext cx="320293" cy="12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object 82"/>
            <p:cNvSpPr/>
            <p:nvPr/>
          </p:nvSpPr>
          <p:spPr>
            <a:xfrm>
              <a:off x="2229487" y="3559286"/>
              <a:ext cx="45522" cy="178524"/>
            </a:xfrm>
            <a:custGeom>
              <a:avLst/>
              <a:gdLst/>
              <a:ahLst/>
              <a:cxnLst/>
              <a:rect l="l" t="t" r="r" b="b"/>
              <a:pathLst>
                <a:path w="46355" h="178435">
                  <a:moveTo>
                    <a:pt x="6057" y="0"/>
                  </a:moveTo>
                  <a:lnTo>
                    <a:pt x="977" y="118491"/>
                  </a:lnTo>
                  <a:lnTo>
                    <a:pt x="0" y="178206"/>
                  </a:lnTo>
                  <a:lnTo>
                    <a:pt x="28023" y="169701"/>
                  </a:lnTo>
                  <a:lnTo>
                    <a:pt x="42021" y="163080"/>
                  </a:lnTo>
                  <a:lnTo>
                    <a:pt x="46184" y="154935"/>
                  </a:lnTo>
                  <a:lnTo>
                    <a:pt x="44704" y="141859"/>
                  </a:lnTo>
                  <a:lnTo>
                    <a:pt x="31850" y="80640"/>
                  </a:lnTo>
                  <a:lnTo>
                    <a:pt x="19323" y="36215"/>
                  </a:lnTo>
                  <a:lnTo>
                    <a:pt x="9824" y="914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2229487" y="3603041"/>
              <a:ext cx="38519" cy="134769"/>
            </a:xfrm>
            <a:custGeom>
              <a:avLst/>
              <a:gdLst/>
              <a:ahLst/>
              <a:cxnLst/>
              <a:rect l="l" t="t" r="r" b="b"/>
              <a:pathLst>
                <a:path w="38100" h="135254">
                  <a:moveTo>
                    <a:pt x="12445" y="0"/>
                  </a:moveTo>
                  <a:lnTo>
                    <a:pt x="977" y="75145"/>
                  </a:lnTo>
                  <a:lnTo>
                    <a:pt x="0" y="134861"/>
                  </a:lnTo>
                  <a:lnTo>
                    <a:pt x="14720" y="130423"/>
                  </a:lnTo>
                  <a:lnTo>
                    <a:pt x="23563" y="126888"/>
                  </a:lnTo>
                  <a:lnTo>
                    <a:pt x="30069" y="122406"/>
                  </a:lnTo>
                  <a:lnTo>
                    <a:pt x="37782" y="115125"/>
                  </a:lnTo>
                  <a:lnTo>
                    <a:pt x="28908" y="86760"/>
                  </a:lnTo>
                  <a:lnTo>
                    <a:pt x="21780" y="58124"/>
                  </a:lnTo>
                  <a:lnTo>
                    <a:pt x="16319" y="29207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2035142" y="4234878"/>
              <a:ext cx="199597" cy="77011"/>
            </a:xfrm>
            <a:custGeom>
              <a:avLst/>
              <a:gdLst/>
              <a:ahLst/>
              <a:cxnLst/>
              <a:rect l="l" t="t" r="r" b="b"/>
              <a:pathLst>
                <a:path w="198755" h="76835">
                  <a:moveTo>
                    <a:pt x="95846" y="66014"/>
                  </a:moveTo>
                  <a:lnTo>
                    <a:pt x="92760" y="47523"/>
                  </a:lnTo>
                  <a:lnTo>
                    <a:pt x="54102" y="40246"/>
                  </a:lnTo>
                  <a:lnTo>
                    <a:pt x="23901" y="35115"/>
                  </a:lnTo>
                  <a:lnTo>
                    <a:pt x="21475" y="34912"/>
                  </a:lnTo>
                  <a:lnTo>
                    <a:pt x="15773" y="35229"/>
                  </a:lnTo>
                  <a:lnTo>
                    <a:pt x="6692" y="37299"/>
                  </a:lnTo>
                  <a:lnTo>
                    <a:pt x="0" y="42329"/>
                  </a:lnTo>
                  <a:lnTo>
                    <a:pt x="1473" y="51549"/>
                  </a:lnTo>
                  <a:lnTo>
                    <a:pt x="59118" y="74041"/>
                  </a:lnTo>
                  <a:lnTo>
                    <a:pt x="74549" y="76377"/>
                  </a:lnTo>
                  <a:lnTo>
                    <a:pt x="82677" y="75793"/>
                  </a:lnTo>
                  <a:lnTo>
                    <a:pt x="90678" y="72847"/>
                  </a:lnTo>
                  <a:lnTo>
                    <a:pt x="95846" y="66014"/>
                  </a:lnTo>
                  <a:close/>
                </a:path>
                <a:path w="198755" h="76835">
                  <a:moveTo>
                    <a:pt x="198132" y="32169"/>
                  </a:moveTo>
                  <a:lnTo>
                    <a:pt x="195300" y="11328"/>
                  </a:lnTo>
                  <a:lnTo>
                    <a:pt x="173710" y="7518"/>
                  </a:lnTo>
                  <a:lnTo>
                    <a:pt x="156387" y="2374"/>
                  </a:lnTo>
                  <a:lnTo>
                    <a:pt x="149847" y="990"/>
                  </a:lnTo>
                  <a:lnTo>
                    <a:pt x="138518" y="0"/>
                  </a:lnTo>
                  <a:lnTo>
                    <a:pt x="128752" y="2413"/>
                  </a:lnTo>
                  <a:lnTo>
                    <a:pt x="126898" y="11201"/>
                  </a:lnTo>
                  <a:lnTo>
                    <a:pt x="128066" y="14770"/>
                  </a:lnTo>
                  <a:lnTo>
                    <a:pt x="131013" y="22301"/>
                  </a:lnTo>
                  <a:lnTo>
                    <a:pt x="145249" y="27292"/>
                  </a:lnTo>
                  <a:lnTo>
                    <a:pt x="159639" y="34759"/>
                  </a:lnTo>
                  <a:lnTo>
                    <a:pt x="186499" y="43103"/>
                  </a:lnTo>
                  <a:lnTo>
                    <a:pt x="193497" y="40347"/>
                  </a:lnTo>
                  <a:lnTo>
                    <a:pt x="198132" y="32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2110430" y="3795568"/>
              <a:ext cx="127812" cy="467314"/>
            </a:xfrm>
            <a:custGeom>
              <a:avLst/>
              <a:gdLst/>
              <a:ahLst/>
              <a:cxnLst/>
              <a:rect l="l" t="t" r="r" b="b"/>
              <a:pathLst>
                <a:path w="128269" h="466725">
                  <a:moveTo>
                    <a:pt x="0" y="0"/>
                  </a:moveTo>
                  <a:lnTo>
                    <a:pt x="29908" y="13182"/>
                  </a:lnTo>
                  <a:lnTo>
                    <a:pt x="52920" y="264515"/>
                  </a:lnTo>
                  <a:lnTo>
                    <a:pt x="90144" y="447040"/>
                  </a:lnTo>
                  <a:lnTo>
                    <a:pt x="94456" y="461109"/>
                  </a:lnTo>
                  <a:lnTo>
                    <a:pt x="99255" y="466537"/>
                  </a:lnTo>
                  <a:lnTo>
                    <a:pt x="107566" y="463988"/>
                  </a:lnTo>
                  <a:lnTo>
                    <a:pt x="122415" y="454126"/>
                  </a:lnTo>
                  <a:lnTo>
                    <a:pt x="118270" y="366582"/>
                  </a:lnTo>
                  <a:lnTo>
                    <a:pt x="117602" y="343687"/>
                  </a:lnTo>
                  <a:lnTo>
                    <a:pt x="117221" y="317652"/>
                  </a:lnTo>
                  <a:lnTo>
                    <a:pt x="116040" y="302948"/>
                  </a:lnTo>
                  <a:lnTo>
                    <a:pt x="113603" y="283490"/>
                  </a:lnTo>
                  <a:lnTo>
                    <a:pt x="110109" y="259245"/>
                  </a:lnTo>
                  <a:lnTo>
                    <a:pt x="127673" y="59944"/>
                  </a:lnTo>
                  <a:lnTo>
                    <a:pt x="126689" y="47533"/>
                  </a:lnTo>
                  <a:lnTo>
                    <a:pt x="120757" y="36844"/>
                  </a:lnTo>
                  <a:lnTo>
                    <a:pt x="113549" y="26166"/>
                  </a:lnTo>
                  <a:lnTo>
                    <a:pt x="108737" y="13792"/>
                  </a:lnTo>
                  <a:lnTo>
                    <a:pt x="79706" y="11687"/>
                  </a:lnTo>
                  <a:lnTo>
                    <a:pt x="29002" y="2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110430" y="3795568"/>
              <a:ext cx="127812" cy="460313"/>
            </a:xfrm>
            <a:custGeom>
              <a:avLst/>
              <a:gdLst/>
              <a:ahLst/>
              <a:cxnLst/>
              <a:rect l="l" t="t" r="r" b="b"/>
              <a:pathLst>
                <a:path w="128269" h="459739">
                  <a:moveTo>
                    <a:pt x="0" y="0"/>
                  </a:moveTo>
                  <a:lnTo>
                    <a:pt x="29908" y="13182"/>
                  </a:lnTo>
                  <a:lnTo>
                    <a:pt x="52920" y="264515"/>
                  </a:lnTo>
                  <a:lnTo>
                    <a:pt x="90144" y="447040"/>
                  </a:lnTo>
                  <a:lnTo>
                    <a:pt x="92735" y="456399"/>
                  </a:lnTo>
                  <a:lnTo>
                    <a:pt x="100634" y="459498"/>
                  </a:lnTo>
                  <a:lnTo>
                    <a:pt x="98894" y="452987"/>
                  </a:lnTo>
                  <a:lnTo>
                    <a:pt x="97305" y="446451"/>
                  </a:lnTo>
                  <a:lnTo>
                    <a:pt x="87432" y="389203"/>
                  </a:lnTo>
                  <a:lnTo>
                    <a:pt x="80036" y="340194"/>
                  </a:lnTo>
                  <a:lnTo>
                    <a:pt x="73120" y="291129"/>
                  </a:lnTo>
                  <a:lnTo>
                    <a:pt x="67335" y="246824"/>
                  </a:lnTo>
                  <a:lnTo>
                    <a:pt x="69275" y="221228"/>
                  </a:lnTo>
                  <a:lnTo>
                    <a:pt x="79843" y="199159"/>
                  </a:lnTo>
                  <a:lnTo>
                    <a:pt x="96390" y="183775"/>
                  </a:lnTo>
                  <a:lnTo>
                    <a:pt x="116268" y="178231"/>
                  </a:lnTo>
                  <a:lnTo>
                    <a:pt x="127673" y="59944"/>
                  </a:lnTo>
                  <a:lnTo>
                    <a:pt x="127775" y="47718"/>
                  </a:lnTo>
                  <a:lnTo>
                    <a:pt x="124231" y="37436"/>
                  </a:lnTo>
                  <a:lnTo>
                    <a:pt x="119411" y="27168"/>
                  </a:lnTo>
                  <a:lnTo>
                    <a:pt x="115684" y="14986"/>
                  </a:lnTo>
                  <a:lnTo>
                    <a:pt x="85567" y="12694"/>
                  </a:lnTo>
                  <a:lnTo>
                    <a:pt x="30087" y="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080664" y="3795568"/>
              <a:ext cx="150573" cy="498819"/>
            </a:xfrm>
            <a:custGeom>
              <a:avLst/>
              <a:gdLst/>
              <a:ahLst/>
              <a:cxnLst/>
              <a:rect l="l" t="t" r="r" b="b"/>
              <a:pathLst>
                <a:path w="151130" h="499110">
                  <a:moveTo>
                    <a:pt x="16725" y="0"/>
                  </a:moveTo>
                  <a:lnTo>
                    <a:pt x="9205" y="94776"/>
                  </a:lnTo>
                  <a:lnTo>
                    <a:pt x="4786" y="159400"/>
                  </a:lnTo>
                  <a:lnTo>
                    <a:pt x="1360" y="218382"/>
                  </a:lnTo>
                  <a:lnTo>
                    <a:pt x="0" y="258876"/>
                  </a:lnTo>
                  <a:lnTo>
                    <a:pt x="11506" y="480314"/>
                  </a:lnTo>
                  <a:lnTo>
                    <a:pt x="14846" y="490702"/>
                  </a:lnTo>
                  <a:lnTo>
                    <a:pt x="21297" y="495693"/>
                  </a:lnTo>
                  <a:lnTo>
                    <a:pt x="27787" y="497878"/>
                  </a:lnTo>
                  <a:lnTo>
                    <a:pt x="34889" y="498890"/>
                  </a:lnTo>
                  <a:lnTo>
                    <a:pt x="41473" y="497335"/>
                  </a:lnTo>
                  <a:lnTo>
                    <a:pt x="46402" y="493356"/>
                  </a:lnTo>
                  <a:lnTo>
                    <a:pt x="48539" y="487095"/>
                  </a:lnTo>
                  <a:lnTo>
                    <a:pt x="50849" y="439602"/>
                  </a:lnTo>
                  <a:lnTo>
                    <a:pt x="53177" y="407541"/>
                  </a:lnTo>
                  <a:lnTo>
                    <a:pt x="56845" y="373011"/>
                  </a:lnTo>
                  <a:lnTo>
                    <a:pt x="58410" y="344776"/>
                  </a:lnTo>
                  <a:lnTo>
                    <a:pt x="58112" y="311062"/>
                  </a:lnTo>
                  <a:lnTo>
                    <a:pt x="56941" y="282237"/>
                  </a:lnTo>
                  <a:lnTo>
                    <a:pt x="55892" y="268668"/>
                  </a:lnTo>
                  <a:lnTo>
                    <a:pt x="60738" y="237600"/>
                  </a:lnTo>
                  <a:lnTo>
                    <a:pt x="73963" y="178860"/>
                  </a:lnTo>
                  <a:lnTo>
                    <a:pt x="94005" y="96443"/>
                  </a:lnTo>
                  <a:lnTo>
                    <a:pt x="151066" y="66040"/>
                  </a:lnTo>
                  <a:lnTo>
                    <a:pt x="37058" y="787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2080664" y="3795568"/>
              <a:ext cx="150573" cy="491818"/>
            </a:xfrm>
            <a:custGeom>
              <a:avLst/>
              <a:gdLst/>
              <a:ahLst/>
              <a:cxnLst/>
              <a:rect l="l" t="t" r="r" b="b"/>
              <a:pathLst>
                <a:path w="151130" h="490854">
                  <a:moveTo>
                    <a:pt x="16725" y="0"/>
                  </a:moveTo>
                  <a:lnTo>
                    <a:pt x="9205" y="94777"/>
                  </a:lnTo>
                  <a:lnTo>
                    <a:pt x="4786" y="159402"/>
                  </a:lnTo>
                  <a:lnTo>
                    <a:pt x="1360" y="218389"/>
                  </a:lnTo>
                  <a:lnTo>
                    <a:pt x="0" y="258889"/>
                  </a:lnTo>
                  <a:lnTo>
                    <a:pt x="11506" y="480314"/>
                  </a:lnTo>
                  <a:lnTo>
                    <a:pt x="12915" y="484670"/>
                  </a:lnTo>
                  <a:lnTo>
                    <a:pt x="14935" y="487895"/>
                  </a:lnTo>
                  <a:lnTo>
                    <a:pt x="17208" y="490550"/>
                  </a:lnTo>
                  <a:lnTo>
                    <a:pt x="15063" y="477434"/>
                  </a:lnTo>
                  <a:lnTo>
                    <a:pt x="13619" y="464107"/>
                  </a:lnTo>
                  <a:lnTo>
                    <a:pt x="12820" y="450511"/>
                  </a:lnTo>
                  <a:lnTo>
                    <a:pt x="12204" y="403537"/>
                  </a:lnTo>
                  <a:lnTo>
                    <a:pt x="11434" y="365610"/>
                  </a:lnTo>
                  <a:lnTo>
                    <a:pt x="12992" y="294767"/>
                  </a:lnTo>
                  <a:lnTo>
                    <a:pt x="18389" y="275209"/>
                  </a:lnTo>
                  <a:lnTo>
                    <a:pt x="22240" y="256686"/>
                  </a:lnTo>
                  <a:lnTo>
                    <a:pt x="34230" y="220234"/>
                  </a:lnTo>
                  <a:lnTo>
                    <a:pt x="70472" y="183769"/>
                  </a:lnTo>
                  <a:lnTo>
                    <a:pt x="86282" y="124423"/>
                  </a:lnTo>
                  <a:lnTo>
                    <a:pt x="94005" y="96443"/>
                  </a:lnTo>
                  <a:lnTo>
                    <a:pt x="151066" y="66040"/>
                  </a:lnTo>
                  <a:lnTo>
                    <a:pt x="37058" y="787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697" name="object 89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121832" y="3443951"/>
              <a:ext cx="102781" cy="102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object 90"/>
            <p:cNvSpPr/>
            <p:nvPr/>
          </p:nvSpPr>
          <p:spPr>
            <a:xfrm>
              <a:off x="2075412" y="3541783"/>
              <a:ext cx="180337" cy="470814"/>
            </a:xfrm>
            <a:custGeom>
              <a:avLst/>
              <a:gdLst/>
              <a:ahLst/>
              <a:cxnLst/>
              <a:rect l="l" t="t" r="r" b="b"/>
              <a:pathLst>
                <a:path w="180339" h="471170">
                  <a:moveTo>
                    <a:pt x="139052" y="0"/>
                  </a:moveTo>
                  <a:lnTo>
                    <a:pt x="85418" y="8259"/>
                  </a:lnTo>
                  <a:lnTo>
                    <a:pt x="46996" y="23644"/>
                  </a:lnTo>
                  <a:lnTo>
                    <a:pt x="34289" y="59562"/>
                  </a:lnTo>
                  <a:lnTo>
                    <a:pt x="24770" y="104434"/>
                  </a:lnTo>
                  <a:lnTo>
                    <a:pt x="22301" y="154412"/>
                  </a:lnTo>
                  <a:lnTo>
                    <a:pt x="23385" y="195019"/>
                  </a:lnTo>
                  <a:lnTo>
                    <a:pt x="24523" y="211772"/>
                  </a:lnTo>
                  <a:lnTo>
                    <a:pt x="19380" y="278980"/>
                  </a:lnTo>
                  <a:lnTo>
                    <a:pt x="0" y="441985"/>
                  </a:lnTo>
                  <a:lnTo>
                    <a:pt x="56247" y="470195"/>
                  </a:lnTo>
                  <a:lnTo>
                    <a:pt x="112098" y="470803"/>
                  </a:lnTo>
                  <a:lnTo>
                    <a:pt x="154892" y="459592"/>
                  </a:lnTo>
                  <a:lnTo>
                    <a:pt x="171970" y="452348"/>
                  </a:lnTo>
                  <a:lnTo>
                    <a:pt x="177731" y="425436"/>
                  </a:lnTo>
                  <a:lnTo>
                    <a:pt x="180147" y="406071"/>
                  </a:lnTo>
                  <a:lnTo>
                    <a:pt x="179666" y="384899"/>
                  </a:lnTo>
                  <a:lnTo>
                    <a:pt x="173767" y="329760"/>
                  </a:lnTo>
                  <a:lnTo>
                    <a:pt x="164720" y="285622"/>
                  </a:lnTo>
                  <a:lnTo>
                    <a:pt x="159626" y="266039"/>
                  </a:lnTo>
                  <a:lnTo>
                    <a:pt x="157164" y="239142"/>
                  </a:lnTo>
                  <a:lnTo>
                    <a:pt x="156184" y="225361"/>
                  </a:lnTo>
                  <a:lnTo>
                    <a:pt x="155816" y="214769"/>
                  </a:lnTo>
                  <a:lnTo>
                    <a:pt x="157919" y="176380"/>
                  </a:lnTo>
                  <a:lnTo>
                    <a:pt x="166178" y="85591"/>
                  </a:lnTo>
                  <a:lnTo>
                    <a:pt x="167309" y="64096"/>
                  </a:lnTo>
                  <a:lnTo>
                    <a:pt x="166841" y="52220"/>
                  </a:lnTo>
                  <a:lnTo>
                    <a:pt x="164839" y="32877"/>
                  </a:lnTo>
                  <a:lnTo>
                    <a:pt x="157008" y="13119"/>
                  </a:lnTo>
                  <a:lnTo>
                    <a:pt x="139052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075412" y="3541783"/>
              <a:ext cx="168082" cy="470814"/>
            </a:xfrm>
            <a:custGeom>
              <a:avLst/>
              <a:gdLst/>
              <a:ahLst/>
              <a:cxnLst/>
              <a:rect l="l" t="t" r="r" b="b"/>
              <a:pathLst>
                <a:path w="167639" h="471804">
                  <a:moveTo>
                    <a:pt x="139052" y="0"/>
                  </a:moveTo>
                  <a:lnTo>
                    <a:pt x="85418" y="8259"/>
                  </a:lnTo>
                  <a:lnTo>
                    <a:pt x="46996" y="23646"/>
                  </a:lnTo>
                  <a:lnTo>
                    <a:pt x="24770" y="104436"/>
                  </a:lnTo>
                  <a:lnTo>
                    <a:pt x="22301" y="154419"/>
                  </a:lnTo>
                  <a:lnTo>
                    <a:pt x="23385" y="195029"/>
                  </a:lnTo>
                  <a:lnTo>
                    <a:pt x="24523" y="211785"/>
                  </a:lnTo>
                  <a:lnTo>
                    <a:pt x="19380" y="278980"/>
                  </a:lnTo>
                  <a:lnTo>
                    <a:pt x="0" y="441985"/>
                  </a:lnTo>
                  <a:lnTo>
                    <a:pt x="25665" y="459321"/>
                  </a:lnTo>
                  <a:lnTo>
                    <a:pt x="53317" y="468625"/>
                  </a:lnTo>
                  <a:lnTo>
                    <a:pt x="81517" y="471558"/>
                  </a:lnTo>
                  <a:lnTo>
                    <a:pt x="108826" y="469785"/>
                  </a:lnTo>
                  <a:lnTo>
                    <a:pt x="102844" y="459867"/>
                  </a:lnTo>
                  <a:lnTo>
                    <a:pt x="100177" y="454355"/>
                  </a:lnTo>
                  <a:lnTo>
                    <a:pt x="84391" y="410876"/>
                  </a:lnTo>
                  <a:lnTo>
                    <a:pt x="77236" y="367309"/>
                  </a:lnTo>
                  <a:lnTo>
                    <a:pt x="75722" y="322770"/>
                  </a:lnTo>
                  <a:lnTo>
                    <a:pt x="78125" y="234386"/>
                  </a:lnTo>
                  <a:lnTo>
                    <a:pt x="82315" y="194854"/>
                  </a:lnTo>
                  <a:lnTo>
                    <a:pt x="93991" y="158110"/>
                  </a:lnTo>
                  <a:lnTo>
                    <a:pt x="118224" y="123964"/>
                  </a:lnTo>
                  <a:lnTo>
                    <a:pt x="151826" y="104349"/>
                  </a:lnTo>
                  <a:lnTo>
                    <a:pt x="164452" y="104533"/>
                  </a:lnTo>
                  <a:lnTo>
                    <a:pt x="166836" y="77419"/>
                  </a:lnTo>
                  <a:lnTo>
                    <a:pt x="167370" y="68636"/>
                  </a:lnTo>
                  <a:lnTo>
                    <a:pt x="166836" y="52220"/>
                  </a:lnTo>
                  <a:lnTo>
                    <a:pt x="164838" y="32877"/>
                  </a:lnTo>
                  <a:lnTo>
                    <a:pt x="157008" y="13119"/>
                  </a:lnTo>
                  <a:lnTo>
                    <a:pt x="139052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700" name="object 9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109048" y="3409129"/>
              <a:ext cx="143829" cy="223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object 93"/>
            <p:cNvSpPr/>
            <p:nvPr/>
          </p:nvSpPr>
          <p:spPr>
            <a:xfrm>
              <a:off x="1940596" y="3310752"/>
              <a:ext cx="211854" cy="334295"/>
            </a:xfrm>
            <a:custGeom>
              <a:avLst/>
              <a:gdLst/>
              <a:ahLst/>
              <a:cxnLst/>
              <a:rect l="l" t="t" r="r" b="b"/>
              <a:pathLst>
                <a:path w="212089" h="335279">
                  <a:moveTo>
                    <a:pt x="5892" y="18592"/>
                  </a:moveTo>
                  <a:lnTo>
                    <a:pt x="0" y="20243"/>
                  </a:lnTo>
                  <a:lnTo>
                    <a:pt x="9512" y="32016"/>
                  </a:lnTo>
                  <a:lnTo>
                    <a:pt x="13919" y="44551"/>
                  </a:lnTo>
                  <a:lnTo>
                    <a:pt x="11734" y="52755"/>
                  </a:lnTo>
                  <a:lnTo>
                    <a:pt x="15608" y="67081"/>
                  </a:lnTo>
                  <a:lnTo>
                    <a:pt x="18732" y="75018"/>
                  </a:lnTo>
                  <a:lnTo>
                    <a:pt x="21031" y="76517"/>
                  </a:lnTo>
                  <a:lnTo>
                    <a:pt x="57645" y="204101"/>
                  </a:lnTo>
                  <a:lnTo>
                    <a:pt x="70411" y="217838"/>
                  </a:lnTo>
                  <a:lnTo>
                    <a:pt x="99494" y="249748"/>
                  </a:lnTo>
                  <a:lnTo>
                    <a:pt x="131288" y="286083"/>
                  </a:lnTo>
                  <a:lnTo>
                    <a:pt x="152171" y="313093"/>
                  </a:lnTo>
                  <a:lnTo>
                    <a:pt x="172392" y="331575"/>
                  </a:lnTo>
                  <a:lnTo>
                    <a:pt x="195230" y="334765"/>
                  </a:lnTo>
                  <a:lnTo>
                    <a:pt x="211410" y="321658"/>
                  </a:lnTo>
                  <a:lnTo>
                    <a:pt x="211658" y="291249"/>
                  </a:lnTo>
                  <a:lnTo>
                    <a:pt x="193158" y="269839"/>
                  </a:lnTo>
                  <a:lnTo>
                    <a:pt x="155727" y="234611"/>
                  </a:lnTo>
                  <a:lnTo>
                    <a:pt x="118925" y="201668"/>
                  </a:lnTo>
                  <a:lnTo>
                    <a:pt x="102311" y="187109"/>
                  </a:lnTo>
                  <a:lnTo>
                    <a:pt x="90906" y="160197"/>
                  </a:lnTo>
                  <a:lnTo>
                    <a:pt x="84710" y="147281"/>
                  </a:lnTo>
                  <a:lnTo>
                    <a:pt x="67475" y="114138"/>
                  </a:lnTo>
                  <a:lnTo>
                    <a:pt x="60820" y="100279"/>
                  </a:lnTo>
                  <a:lnTo>
                    <a:pt x="55024" y="86887"/>
                  </a:lnTo>
                  <a:lnTo>
                    <a:pt x="50190" y="75869"/>
                  </a:lnTo>
                  <a:lnTo>
                    <a:pt x="57137" y="54254"/>
                  </a:lnTo>
                  <a:lnTo>
                    <a:pt x="58566" y="45250"/>
                  </a:lnTo>
                  <a:lnTo>
                    <a:pt x="52158" y="45250"/>
                  </a:lnTo>
                  <a:lnTo>
                    <a:pt x="49784" y="44069"/>
                  </a:lnTo>
                  <a:lnTo>
                    <a:pt x="50047" y="37668"/>
                  </a:lnTo>
                  <a:lnTo>
                    <a:pt x="22301" y="37668"/>
                  </a:lnTo>
                  <a:lnTo>
                    <a:pt x="12534" y="24841"/>
                  </a:lnTo>
                  <a:lnTo>
                    <a:pt x="5892" y="18592"/>
                  </a:lnTo>
                  <a:close/>
                </a:path>
                <a:path w="212089" h="335279">
                  <a:moveTo>
                    <a:pt x="56337" y="28054"/>
                  </a:moveTo>
                  <a:lnTo>
                    <a:pt x="52158" y="45250"/>
                  </a:lnTo>
                  <a:lnTo>
                    <a:pt x="58566" y="45250"/>
                  </a:lnTo>
                  <a:lnTo>
                    <a:pt x="61112" y="29210"/>
                  </a:lnTo>
                  <a:lnTo>
                    <a:pt x="56337" y="28054"/>
                  </a:lnTo>
                  <a:close/>
                </a:path>
                <a:path w="212089" h="335279">
                  <a:moveTo>
                    <a:pt x="16827" y="3937"/>
                  </a:moveTo>
                  <a:lnTo>
                    <a:pt x="12433" y="7315"/>
                  </a:lnTo>
                  <a:lnTo>
                    <a:pt x="14693" y="13919"/>
                  </a:lnTo>
                  <a:lnTo>
                    <a:pt x="20662" y="28346"/>
                  </a:lnTo>
                  <a:lnTo>
                    <a:pt x="22606" y="37477"/>
                  </a:lnTo>
                  <a:lnTo>
                    <a:pt x="22301" y="37668"/>
                  </a:lnTo>
                  <a:lnTo>
                    <a:pt x="50047" y="37668"/>
                  </a:lnTo>
                  <a:lnTo>
                    <a:pt x="50155" y="35039"/>
                  </a:lnTo>
                  <a:lnTo>
                    <a:pt x="31508" y="35039"/>
                  </a:lnTo>
                  <a:lnTo>
                    <a:pt x="25120" y="19519"/>
                  </a:lnTo>
                  <a:lnTo>
                    <a:pt x="16827" y="3937"/>
                  </a:lnTo>
                  <a:close/>
                </a:path>
                <a:path w="212089" h="335279">
                  <a:moveTo>
                    <a:pt x="32562" y="0"/>
                  </a:moveTo>
                  <a:lnTo>
                    <a:pt x="27495" y="914"/>
                  </a:lnTo>
                  <a:lnTo>
                    <a:pt x="29870" y="14300"/>
                  </a:lnTo>
                  <a:lnTo>
                    <a:pt x="30657" y="20243"/>
                  </a:lnTo>
                  <a:lnTo>
                    <a:pt x="31508" y="35039"/>
                  </a:lnTo>
                  <a:lnTo>
                    <a:pt x="50155" y="35039"/>
                  </a:lnTo>
                  <a:lnTo>
                    <a:pt x="50180" y="34442"/>
                  </a:lnTo>
                  <a:lnTo>
                    <a:pt x="40132" y="34442"/>
                  </a:lnTo>
                  <a:lnTo>
                    <a:pt x="38366" y="21412"/>
                  </a:lnTo>
                  <a:lnTo>
                    <a:pt x="32562" y="0"/>
                  </a:lnTo>
                  <a:close/>
                </a:path>
                <a:path w="212089" h="335279">
                  <a:moveTo>
                    <a:pt x="43370" y="22885"/>
                  </a:moveTo>
                  <a:lnTo>
                    <a:pt x="40132" y="34442"/>
                  </a:lnTo>
                  <a:lnTo>
                    <a:pt x="50180" y="34442"/>
                  </a:lnTo>
                  <a:lnTo>
                    <a:pt x="50608" y="24041"/>
                  </a:lnTo>
                  <a:lnTo>
                    <a:pt x="43434" y="24041"/>
                  </a:lnTo>
                  <a:lnTo>
                    <a:pt x="43370" y="22885"/>
                  </a:lnTo>
                  <a:close/>
                </a:path>
                <a:path w="212089" h="335279">
                  <a:moveTo>
                    <a:pt x="42545" y="1257"/>
                  </a:moveTo>
                  <a:lnTo>
                    <a:pt x="43434" y="24041"/>
                  </a:lnTo>
                  <a:lnTo>
                    <a:pt x="50608" y="24041"/>
                  </a:lnTo>
                  <a:lnTo>
                    <a:pt x="50638" y="21412"/>
                  </a:lnTo>
                  <a:lnTo>
                    <a:pt x="48374" y="4191"/>
                  </a:lnTo>
                  <a:lnTo>
                    <a:pt x="42545" y="1257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954603" y="3368509"/>
              <a:ext cx="197847" cy="276538"/>
            </a:xfrm>
            <a:custGeom>
              <a:avLst/>
              <a:gdLst/>
              <a:ahLst/>
              <a:cxnLst/>
              <a:rect l="l" t="t" r="r" b="b"/>
              <a:pathLst>
                <a:path w="199389" h="277495">
                  <a:moveTo>
                    <a:pt x="7277" y="18173"/>
                  </a:moveTo>
                  <a:lnTo>
                    <a:pt x="2603" y="5956"/>
                  </a:lnTo>
                  <a:lnTo>
                    <a:pt x="0" y="0"/>
                  </a:lnTo>
                  <a:lnTo>
                    <a:pt x="266" y="1917"/>
                  </a:lnTo>
                  <a:lnTo>
                    <a:pt x="7277" y="18173"/>
                  </a:lnTo>
                  <a:close/>
                </a:path>
                <a:path w="199389" h="277495">
                  <a:moveTo>
                    <a:pt x="7442" y="18542"/>
                  </a:moveTo>
                  <a:lnTo>
                    <a:pt x="7378" y="18288"/>
                  </a:lnTo>
                  <a:lnTo>
                    <a:pt x="7442" y="18542"/>
                  </a:lnTo>
                  <a:close/>
                </a:path>
                <a:path w="199389" h="277495">
                  <a:moveTo>
                    <a:pt x="199212" y="258940"/>
                  </a:moveTo>
                  <a:lnTo>
                    <a:pt x="189306" y="251739"/>
                  </a:lnTo>
                  <a:lnTo>
                    <a:pt x="161264" y="231965"/>
                  </a:lnTo>
                  <a:lnTo>
                    <a:pt x="139776" y="214820"/>
                  </a:lnTo>
                  <a:lnTo>
                    <a:pt x="99174" y="176466"/>
                  </a:lnTo>
                  <a:lnTo>
                    <a:pt x="65201" y="137985"/>
                  </a:lnTo>
                  <a:lnTo>
                    <a:pt x="37680" y="94907"/>
                  </a:lnTo>
                  <a:lnTo>
                    <a:pt x="21691" y="57277"/>
                  </a:lnTo>
                  <a:lnTo>
                    <a:pt x="7505" y="18732"/>
                  </a:lnTo>
                  <a:lnTo>
                    <a:pt x="43992" y="145872"/>
                  </a:lnTo>
                  <a:lnTo>
                    <a:pt x="56756" y="159613"/>
                  </a:lnTo>
                  <a:lnTo>
                    <a:pt x="85839" y="191528"/>
                  </a:lnTo>
                  <a:lnTo>
                    <a:pt x="117627" y="227863"/>
                  </a:lnTo>
                  <a:lnTo>
                    <a:pt x="138518" y="254863"/>
                  </a:lnTo>
                  <a:lnTo>
                    <a:pt x="154114" y="270789"/>
                  </a:lnTo>
                  <a:lnTo>
                    <a:pt x="172542" y="277101"/>
                  </a:lnTo>
                  <a:lnTo>
                    <a:pt x="189141" y="273316"/>
                  </a:lnTo>
                  <a:lnTo>
                    <a:pt x="199212" y="25894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4076636" y="3167232"/>
              <a:ext cx="105051" cy="259035"/>
            </a:xfrm>
            <a:custGeom>
              <a:avLst/>
              <a:gdLst/>
              <a:ahLst/>
              <a:cxnLst/>
              <a:rect l="l" t="t" r="r" b="b"/>
              <a:pathLst>
                <a:path w="106045" h="259714">
                  <a:moveTo>
                    <a:pt x="27224" y="0"/>
                  </a:moveTo>
                  <a:lnTo>
                    <a:pt x="6562" y="120034"/>
                  </a:lnTo>
                  <a:lnTo>
                    <a:pt x="0" y="185510"/>
                  </a:lnTo>
                  <a:lnTo>
                    <a:pt x="7826" y="219347"/>
                  </a:lnTo>
                  <a:lnTo>
                    <a:pt x="30335" y="244462"/>
                  </a:lnTo>
                  <a:lnTo>
                    <a:pt x="58260" y="259099"/>
                  </a:lnTo>
                  <a:lnTo>
                    <a:pt x="78901" y="247550"/>
                  </a:lnTo>
                  <a:lnTo>
                    <a:pt x="93111" y="217217"/>
                  </a:lnTo>
                  <a:lnTo>
                    <a:pt x="101745" y="175501"/>
                  </a:lnTo>
                  <a:lnTo>
                    <a:pt x="105656" y="129804"/>
                  </a:lnTo>
                  <a:lnTo>
                    <a:pt x="105698" y="87526"/>
                  </a:lnTo>
                  <a:lnTo>
                    <a:pt x="102725" y="56070"/>
                  </a:lnTo>
                  <a:lnTo>
                    <a:pt x="86802" y="24099"/>
                  </a:lnTo>
                  <a:lnTo>
                    <a:pt x="61307" y="7404"/>
                  </a:lnTo>
                  <a:lnTo>
                    <a:pt x="37645" y="1024"/>
                  </a:lnTo>
                  <a:lnTo>
                    <a:pt x="27224" y="0"/>
                  </a:lnTo>
                  <a:close/>
                </a:path>
              </a:pathLst>
            </a:custGeom>
            <a:solidFill>
              <a:srgbClr val="F5888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704" name="object 96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013263" y="3689108"/>
              <a:ext cx="264426" cy="11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5" name="object 97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924743" y="3056114"/>
              <a:ext cx="267341" cy="776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6" name="object 98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212628" y="5104942"/>
              <a:ext cx="321843" cy="12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object 99"/>
            <p:cNvSpPr/>
            <p:nvPr/>
          </p:nvSpPr>
          <p:spPr>
            <a:xfrm>
              <a:off x="4526606" y="4399401"/>
              <a:ext cx="47272" cy="210029"/>
            </a:xfrm>
            <a:custGeom>
              <a:avLst/>
              <a:gdLst/>
              <a:ahLst/>
              <a:cxnLst/>
              <a:rect l="l" t="t" r="r" b="b"/>
              <a:pathLst>
                <a:path w="47625" h="210820">
                  <a:moveTo>
                    <a:pt x="6184" y="0"/>
                  </a:moveTo>
                  <a:lnTo>
                    <a:pt x="990" y="139776"/>
                  </a:lnTo>
                  <a:lnTo>
                    <a:pt x="0" y="210223"/>
                  </a:lnTo>
                  <a:lnTo>
                    <a:pt x="28631" y="200195"/>
                  </a:lnTo>
                  <a:lnTo>
                    <a:pt x="42933" y="192387"/>
                  </a:lnTo>
                  <a:lnTo>
                    <a:pt x="47189" y="182782"/>
                  </a:lnTo>
                  <a:lnTo>
                    <a:pt x="45681" y="167360"/>
                  </a:lnTo>
                  <a:lnTo>
                    <a:pt x="32539" y="95133"/>
                  </a:lnTo>
                  <a:lnTo>
                    <a:pt x="19737" y="42722"/>
                  </a:lnTo>
                  <a:lnTo>
                    <a:pt x="10032" y="10791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26606" y="4450157"/>
              <a:ext cx="38519" cy="159272"/>
            </a:xfrm>
            <a:custGeom>
              <a:avLst/>
              <a:gdLst/>
              <a:ahLst/>
              <a:cxnLst/>
              <a:rect l="l" t="t" r="r" b="b"/>
              <a:pathLst>
                <a:path w="38735" h="159385">
                  <a:moveTo>
                    <a:pt x="12712" y="0"/>
                  </a:moveTo>
                  <a:lnTo>
                    <a:pt x="990" y="88646"/>
                  </a:lnTo>
                  <a:lnTo>
                    <a:pt x="0" y="159092"/>
                  </a:lnTo>
                  <a:lnTo>
                    <a:pt x="15033" y="153857"/>
                  </a:lnTo>
                  <a:lnTo>
                    <a:pt x="24063" y="149686"/>
                  </a:lnTo>
                  <a:lnTo>
                    <a:pt x="30707" y="144399"/>
                  </a:lnTo>
                  <a:lnTo>
                    <a:pt x="38582" y="135813"/>
                  </a:lnTo>
                  <a:lnTo>
                    <a:pt x="29520" y="102350"/>
                  </a:lnTo>
                  <a:lnTo>
                    <a:pt x="22242" y="68568"/>
                  </a:lnTo>
                  <a:lnTo>
                    <a:pt x="16667" y="34456"/>
                  </a:lnTo>
                  <a:lnTo>
                    <a:pt x="12712" y="0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4328759" y="5146752"/>
              <a:ext cx="206601" cy="89263"/>
            </a:xfrm>
            <a:custGeom>
              <a:avLst/>
              <a:gdLst/>
              <a:ahLst/>
              <a:cxnLst/>
              <a:rect l="l" t="t" r="r" b="b"/>
              <a:pathLst>
                <a:path w="207645" h="89535">
                  <a:moveTo>
                    <a:pt x="102908" y="76415"/>
                  </a:moveTo>
                  <a:lnTo>
                    <a:pt x="58089" y="44551"/>
                  </a:lnTo>
                  <a:lnTo>
                    <a:pt x="23050" y="37947"/>
                  </a:lnTo>
                  <a:lnTo>
                    <a:pt x="16929" y="38354"/>
                  </a:lnTo>
                  <a:lnTo>
                    <a:pt x="7175" y="40906"/>
                  </a:lnTo>
                  <a:lnTo>
                    <a:pt x="0" y="47142"/>
                  </a:lnTo>
                  <a:lnTo>
                    <a:pt x="1574" y="58534"/>
                  </a:lnTo>
                  <a:lnTo>
                    <a:pt x="63474" y="86360"/>
                  </a:lnTo>
                  <a:lnTo>
                    <a:pt x="80048" y="89255"/>
                  </a:lnTo>
                  <a:lnTo>
                    <a:pt x="88773" y="88531"/>
                  </a:lnTo>
                  <a:lnTo>
                    <a:pt x="97358" y="84886"/>
                  </a:lnTo>
                  <a:lnTo>
                    <a:pt x="102908" y="76415"/>
                  </a:lnTo>
                  <a:close/>
                </a:path>
                <a:path w="207645" h="89535">
                  <a:moveTo>
                    <a:pt x="207048" y="42773"/>
                  </a:moveTo>
                  <a:lnTo>
                    <a:pt x="177431" y="8851"/>
                  </a:lnTo>
                  <a:lnTo>
                    <a:pt x="141478" y="0"/>
                  </a:lnTo>
                  <a:lnTo>
                    <a:pt x="131495" y="2832"/>
                  </a:lnTo>
                  <a:lnTo>
                    <a:pt x="129603" y="13195"/>
                  </a:lnTo>
                  <a:lnTo>
                    <a:pt x="131000" y="17106"/>
                  </a:lnTo>
                  <a:lnTo>
                    <a:pt x="133972" y="22059"/>
                  </a:lnTo>
                  <a:lnTo>
                    <a:pt x="139458" y="27330"/>
                  </a:lnTo>
                  <a:lnTo>
                    <a:pt x="148361" y="32194"/>
                  </a:lnTo>
                  <a:lnTo>
                    <a:pt x="165760" y="43789"/>
                  </a:lnTo>
                  <a:lnTo>
                    <a:pt x="195173" y="55664"/>
                  </a:lnTo>
                  <a:lnTo>
                    <a:pt x="202323" y="52425"/>
                  </a:lnTo>
                  <a:lnTo>
                    <a:pt x="207048" y="42773"/>
                  </a:lnTo>
                  <a:close/>
                </a:path>
              </a:pathLst>
            </a:custGeom>
            <a:solidFill>
              <a:srgbClr val="8965A5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04046" y="4679439"/>
              <a:ext cx="133065" cy="507569"/>
            </a:xfrm>
            <a:custGeom>
              <a:avLst/>
              <a:gdLst/>
              <a:ahLst/>
              <a:cxnLst/>
              <a:rect l="l" t="t" r="r" b="b"/>
              <a:pathLst>
                <a:path w="133985" h="507364">
                  <a:moveTo>
                    <a:pt x="0" y="0"/>
                  </a:moveTo>
                  <a:lnTo>
                    <a:pt x="54292" y="291884"/>
                  </a:lnTo>
                  <a:lnTo>
                    <a:pt x="92329" y="477050"/>
                  </a:lnTo>
                  <a:lnTo>
                    <a:pt x="94742" y="498529"/>
                  </a:lnTo>
                  <a:lnTo>
                    <a:pt x="99539" y="507055"/>
                  </a:lnTo>
                  <a:lnTo>
                    <a:pt x="110313" y="503858"/>
                  </a:lnTo>
                  <a:lnTo>
                    <a:pt x="130657" y="490169"/>
                  </a:lnTo>
                  <a:lnTo>
                    <a:pt x="128746" y="413438"/>
                  </a:lnTo>
                  <a:lnTo>
                    <a:pt x="128016" y="359511"/>
                  </a:lnTo>
                  <a:lnTo>
                    <a:pt x="126811" y="342157"/>
                  </a:lnTo>
                  <a:lnTo>
                    <a:pt x="124321" y="319197"/>
                  </a:lnTo>
                  <a:lnTo>
                    <a:pt x="120751" y="290588"/>
                  </a:lnTo>
                  <a:lnTo>
                    <a:pt x="130657" y="70624"/>
                  </a:lnTo>
                  <a:lnTo>
                    <a:pt x="132770" y="54238"/>
                  </a:lnTo>
                  <a:lnTo>
                    <a:pt x="133557" y="37787"/>
                  </a:lnTo>
                  <a:lnTo>
                    <a:pt x="133038" y="21352"/>
                  </a:lnTo>
                  <a:lnTo>
                    <a:pt x="131229" y="5016"/>
                  </a:lnTo>
                  <a:lnTo>
                    <a:pt x="98456" y="4275"/>
                  </a:lnTo>
                  <a:lnTo>
                    <a:pt x="65701" y="3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16301" y="4744197"/>
              <a:ext cx="91044" cy="414807"/>
            </a:xfrm>
            <a:custGeom>
              <a:avLst/>
              <a:gdLst/>
              <a:ahLst/>
              <a:cxnLst/>
              <a:rect l="l" t="t" r="r" b="b"/>
              <a:pathLst>
                <a:path w="90170" h="415289">
                  <a:moveTo>
                    <a:pt x="23" y="0"/>
                  </a:moveTo>
                  <a:lnTo>
                    <a:pt x="41107" y="227223"/>
                  </a:lnTo>
                  <a:lnTo>
                    <a:pt x="79143" y="412389"/>
                  </a:lnTo>
                  <a:lnTo>
                    <a:pt x="79410" y="413354"/>
                  </a:lnTo>
                  <a:lnTo>
                    <a:pt x="79931" y="414840"/>
                  </a:lnTo>
                  <a:lnTo>
                    <a:pt x="72219" y="374581"/>
                  </a:lnTo>
                  <a:lnTo>
                    <a:pt x="66642" y="333962"/>
                  </a:lnTo>
                  <a:lnTo>
                    <a:pt x="62477" y="294087"/>
                  </a:lnTo>
                  <a:lnTo>
                    <a:pt x="59001" y="256065"/>
                  </a:lnTo>
                  <a:lnTo>
                    <a:pt x="54937" y="208476"/>
                  </a:lnTo>
                  <a:lnTo>
                    <a:pt x="52968" y="159467"/>
                  </a:lnTo>
                  <a:lnTo>
                    <a:pt x="55694" y="111121"/>
                  </a:lnTo>
                  <a:lnTo>
                    <a:pt x="65715" y="65520"/>
                  </a:lnTo>
                  <a:lnTo>
                    <a:pt x="85062" y="25915"/>
                  </a:lnTo>
                  <a:lnTo>
                    <a:pt x="81543" y="25915"/>
                  </a:lnTo>
                  <a:lnTo>
                    <a:pt x="89573" y="18208"/>
                  </a:lnTo>
                  <a:lnTo>
                    <a:pt x="89573" y="15006"/>
                  </a:lnTo>
                  <a:lnTo>
                    <a:pt x="81670" y="15006"/>
                  </a:lnTo>
                  <a:lnTo>
                    <a:pt x="77784" y="14257"/>
                  </a:lnTo>
                  <a:lnTo>
                    <a:pt x="58311" y="10673"/>
                  </a:lnTo>
                  <a:lnTo>
                    <a:pt x="19370" y="3828"/>
                  </a:lnTo>
                  <a:lnTo>
                    <a:pt x="23" y="0"/>
                  </a:lnTo>
                  <a:close/>
                </a:path>
                <a:path w="90170" h="415289">
                  <a:moveTo>
                    <a:pt x="85633" y="24747"/>
                  </a:moveTo>
                  <a:lnTo>
                    <a:pt x="81543" y="25915"/>
                  </a:lnTo>
                  <a:lnTo>
                    <a:pt x="85062" y="25915"/>
                  </a:lnTo>
                  <a:lnTo>
                    <a:pt x="85633" y="24747"/>
                  </a:lnTo>
                  <a:close/>
                </a:path>
                <a:path w="90170" h="415289">
                  <a:moveTo>
                    <a:pt x="88541" y="14066"/>
                  </a:moveTo>
                  <a:lnTo>
                    <a:pt x="85265" y="14879"/>
                  </a:lnTo>
                  <a:lnTo>
                    <a:pt x="81670" y="15006"/>
                  </a:lnTo>
                  <a:lnTo>
                    <a:pt x="89573" y="15006"/>
                  </a:lnTo>
                  <a:lnTo>
                    <a:pt x="89457" y="14257"/>
                  </a:lnTo>
                  <a:lnTo>
                    <a:pt x="88541" y="14066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72531" y="4677688"/>
              <a:ext cx="155825" cy="537324"/>
            </a:xfrm>
            <a:custGeom>
              <a:avLst/>
              <a:gdLst/>
              <a:ahLst/>
              <a:cxnLst/>
              <a:rect l="l" t="t" r="r" b="b"/>
              <a:pathLst>
                <a:path w="154939" h="537210">
                  <a:moveTo>
                    <a:pt x="17081" y="0"/>
                  </a:moveTo>
                  <a:lnTo>
                    <a:pt x="10937" y="82330"/>
                  </a:lnTo>
                  <a:lnTo>
                    <a:pt x="7083" y="139766"/>
                  </a:lnTo>
                  <a:lnTo>
                    <a:pt x="3553" y="197844"/>
                  </a:lnTo>
                  <a:lnTo>
                    <a:pt x="981" y="248908"/>
                  </a:lnTo>
                  <a:lnTo>
                    <a:pt x="0" y="285305"/>
                  </a:lnTo>
                  <a:lnTo>
                    <a:pt x="11760" y="516394"/>
                  </a:lnTo>
                  <a:lnTo>
                    <a:pt x="20697" y="531382"/>
                  </a:lnTo>
                  <a:lnTo>
                    <a:pt x="33040" y="536881"/>
                  </a:lnTo>
                  <a:lnTo>
                    <a:pt x="44605" y="536706"/>
                  </a:lnTo>
                  <a:lnTo>
                    <a:pt x="51206" y="534670"/>
                  </a:lnTo>
                  <a:lnTo>
                    <a:pt x="57264" y="469252"/>
                  </a:lnTo>
                  <a:lnTo>
                    <a:pt x="65531" y="393166"/>
                  </a:lnTo>
                  <a:lnTo>
                    <a:pt x="67129" y="364564"/>
                  </a:lnTo>
                  <a:lnTo>
                    <a:pt x="66824" y="335149"/>
                  </a:lnTo>
                  <a:lnTo>
                    <a:pt x="65628" y="311502"/>
                  </a:lnTo>
                  <a:lnTo>
                    <a:pt x="64554" y="300202"/>
                  </a:lnTo>
                  <a:lnTo>
                    <a:pt x="68339" y="266169"/>
                  </a:lnTo>
                  <a:lnTo>
                    <a:pt x="79292" y="202626"/>
                  </a:lnTo>
                  <a:lnTo>
                    <a:pt x="96050" y="113766"/>
                  </a:lnTo>
                  <a:lnTo>
                    <a:pt x="154343" y="77901"/>
                  </a:lnTo>
                  <a:lnTo>
                    <a:pt x="37858" y="927"/>
                  </a:lnTo>
                  <a:lnTo>
                    <a:pt x="17081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72531" y="4665437"/>
              <a:ext cx="45522" cy="549575"/>
            </a:xfrm>
            <a:custGeom>
              <a:avLst/>
              <a:gdLst/>
              <a:ahLst/>
              <a:cxnLst/>
              <a:rect l="l" t="t" r="r" b="b"/>
              <a:pathLst>
                <a:path w="45720" h="549275">
                  <a:moveTo>
                    <a:pt x="18110" y="0"/>
                  </a:moveTo>
                  <a:lnTo>
                    <a:pt x="7604" y="137084"/>
                  </a:lnTo>
                  <a:lnTo>
                    <a:pt x="2216" y="213755"/>
                  </a:lnTo>
                  <a:lnTo>
                    <a:pt x="247" y="257891"/>
                  </a:lnTo>
                  <a:lnTo>
                    <a:pt x="0" y="297370"/>
                  </a:lnTo>
                  <a:lnTo>
                    <a:pt x="11760" y="528446"/>
                  </a:lnTo>
                  <a:lnTo>
                    <a:pt x="15523" y="537341"/>
                  </a:lnTo>
                  <a:lnTo>
                    <a:pt x="20658" y="543402"/>
                  </a:lnTo>
                  <a:lnTo>
                    <a:pt x="26642" y="547104"/>
                  </a:lnTo>
                  <a:lnTo>
                    <a:pt x="32956" y="548919"/>
                  </a:lnTo>
                  <a:lnTo>
                    <a:pt x="28288" y="499772"/>
                  </a:lnTo>
                  <a:lnTo>
                    <a:pt x="25727" y="451057"/>
                  </a:lnTo>
                  <a:lnTo>
                    <a:pt x="24724" y="402332"/>
                  </a:lnTo>
                  <a:lnTo>
                    <a:pt x="24718" y="353499"/>
                  </a:lnTo>
                  <a:lnTo>
                    <a:pt x="25146" y="304457"/>
                  </a:lnTo>
                  <a:lnTo>
                    <a:pt x="27572" y="199622"/>
                  </a:lnTo>
                  <a:lnTo>
                    <a:pt x="31869" y="123987"/>
                  </a:lnTo>
                  <a:lnTo>
                    <a:pt x="36930" y="72786"/>
                  </a:lnTo>
                  <a:lnTo>
                    <a:pt x="44928" y="24615"/>
                  </a:lnTo>
                  <a:lnTo>
                    <a:pt x="45656" y="18110"/>
                  </a:lnTo>
                  <a:lnTo>
                    <a:pt x="18110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4384786" y="4378398"/>
              <a:ext cx="154075" cy="318544"/>
            </a:xfrm>
            <a:custGeom>
              <a:avLst/>
              <a:gdLst/>
              <a:ahLst/>
              <a:cxnLst/>
              <a:rect l="l" t="t" r="r" b="b"/>
              <a:pathLst>
                <a:path w="154939" h="318135">
                  <a:moveTo>
                    <a:pt x="125895" y="0"/>
                  </a:moveTo>
                  <a:lnTo>
                    <a:pt x="87375" y="4894"/>
                  </a:lnTo>
                  <a:lnTo>
                    <a:pt x="46939" y="16294"/>
                  </a:lnTo>
                  <a:lnTo>
                    <a:pt x="12001" y="55166"/>
                  </a:lnTo>
                  <a:lnTo>
                    <a:pt x="0" y="115220"/>
                  </a:lnTo>
                  <a:lnTo>
                    <a:pt x="1195" y="169271"/>
                  </a:lnTo>
                  <a:lnTo>
                    <a:pt x="6023" y="213093"/>
                  </a:lnTo>
                  <a:lnTo>
                    <a:pt x="8877" y="231152"/>
                  </a:lnTo>
                  <a:lnTo>
                    <a:pt x="3620" y="304507"/>
                  </a:lnTo>
                  <a:lnTo>
                    <a:pt x="22124" y="313952"/>
                  </a:lnTo>
                  <a:lnTo>
                    <a:pt x="37594" y="317626"/>
                  </a:lnTo>
                  <a:lnTo>
                    <a:pt x="58400" y="316005"/>
                  </a:lnTo>
                  <a:lnTo>
                    <a:pt x="116249" y="305308"/>
                  </a:lnTo>
                  <a:lnTo>
                    <a:pt x="133523" y="302648"/>
                  </a:lnTo>
                  <a:lnTo>
                    <a:pt x="147930" y="300888"/>
                  </a:lnTo>
                  <a:lnTo>
                    <a:pt x="143574" y="255222"/>
                  </a:lnTo>
                  <a:lnTo>
                    <a:pt x="143054" y="244827"/>
                  </a:lnTo>
                  <a:lnTo>
                    <a:pt x="143027" y="234416"/>
                  </a:lnTo>
                  <a:lnTo>
                    <a:pt x="145174" y="192517"/>
                  </a:lnTo>
                  <a:lnTo>
                    <a:pt x="153609" y="93425"/>
                  </a:lnTo>
                  <a:lnTo>
                    <a:pt x="154762" y="69964"/>
                  </a:lnTo>
                  <a:lnTo>
                    <a:pt x="154288" y="56999"/>
                  </a:lnTo>
                  <a:lnTo>
                    <a:pt x="152245" y="35887"/>
                  </a:lnTo>
                  <a:lnTo>
                    <a:pt x="144243" y="14321"/>
                  </a:lnTo>
                  <a:lnTo>
                    <a:pt x="125895" y="0"/>
                  </a:lnTo>
                  <a:close/>
                </a:path>
              </a:pathLst>
            </a:custGeom>
            <a:solidFill>
              <a:srgbClr val="F0565E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715" name="object 107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396009" y="4233131"/>
              <a:ext cx="150787" cy="17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16" name="object 108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318206" y="4669575"/>
              <a:ext cx="235954" cy="21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object 109"/>
            <p:cNvSpPr/>
            <p:nvPr/>
          </p:nvSpPr>
          <p:spPr>
            <a:xfrm>
              <a:off x="4341015" y="4409902"/>
              <a:ext cx="106801" cy="308042"/>
            </a:xfrm>
            <a:custGeom>
              <a:avLst/>
              <a:gdLst/>
              <a:ahLst/>
              <a:cxnLst/>
              <a:rect l="l" t="t" r="r" b="b"/>
              <a:pathLst>
                <a:path w="107950" h="307975">
                  <a:moveTo>
                    <a:pt x="79168" y="0"/>
                  </a:moveTo>
                  <a:lnTo>
                    <a:pt x="51403" y="52899"/>
                  </a:lnTo>
                  <a:lnTo>
                    <a:pt x="47753" y="107840"/>
                  </a:lnTo>
                  <a:lnTo>
                    <a:pt x="45554" y="160320"/>
                  </a:lnTo>
                  <a:lnTo>
                    <a:pt x="44818" y="183726"/>
                  </a:lnTo>
                  <a:lnTo>
                    <a:pt x="9808" y="265995"/>
                  </a:lnTo>
                  <a:lnTo>
                    <a:pt x="0" y="289631"/>
                  </a:lnTo>
                  <a:lnTo>
                    <a:pt x="6751" y="296952"/>
                  </a:lnTo>
                  <a:lnTo>
                    <a:pt x="13369" y="301952"/>
                  </a:lnTo>
                  <a:lnTo>
                    <a:pt x="20259" y="305249"/>
                  </a:lnTo>
                  <a:lnTo>
                    <a:pt x="27825" y="307462"/>
                  </a:lnTo>
                  <a:lnTo>
                    <a:pt x="89839" y="201747"/>
                  </a:lnTo>
                  <a:lnTo>
                    <a:pt x="105084" y="88090"/>
                  </a:lnTo>
                  <a:lnTo>
                    <a:pt x="107619" y="67026"/>
                  </a:lnTo>
                  <a:lnTo>
                    <a:pt x="106194" y="36297"/>
                  </a:lnTo>
                  <a:lnTo>
                    <a:pt x="96223" y="9342"/>
                  </a:lnTo>
                  <a:lnTo>
                    <a:pt x="79168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42565" y="4406402"/>
              <a:ext cx="136566" cy="325545"/>
            </a:xfrm>
            <a:custGeom>
              <a:avLst/>
              <a:gdLst/>
              <a:ahLst/>
              <a:cxnLst/>
              <a:rect l="l" t="t" r="r" b="b"/>
              <a:pathLst>
                <a:path w="136525" h="324485">
                  <a:moveTo>
                    <a:pt x="74726" y="0"/>
                  </a:moveTo>
                  <a:lnTo>
                    <a:pt x="34614" y="6019"/>
                  </a:lnTo>
                  <a:lnTo>
                    <a:pt x="8326" y="45660"/>
                  </a:lnTo>
                  <a:lnTo>
                    <a:pt x="3756" y="83937"/>
                  </a:lnTo>
                  <a:lnTo>
                    <a:pt x="2505" y="131205"/>
                  </a:lnTo>
                  <a:lnTo>
                    <a:pt x="0" y="187753"/>
                  </a:lnTo>
                  <a:lnTo>
                    <a:pt x="1215" y="244369"/>
                  </a:lnTo>
                  <a:lnTo>
                    <a:pt x="13504" y="288834"/>
                  </a:lnTo>
                  <a:lnTo>
                    <a:pt x="35831" y="316928"/>
                  </a:lnTo>
                  <a:lnTo>
                    <a:pt x="67157" y="324431"/>
                  </a:lnTo>
                  <a:lnTo>
                    <a:pt x="99051" y="313005"/>
                  </a:lnTo>
                  <a:lnTo>
                    <a:pt x="122493" y="288861"/>
                  </a:lnTo>
                  <a:lnTo>
                    <a:pt x="135592" y="254568"/>
                  </a:lnTo>
                  <a:lnTo>
                    <a:pt x="136461" y="212696"/>
                  </a:lnTo>
                  <a:lnTo>
                    <a:pt x="132119" y="167948"/>
                  </a:lnTo>
                  <a:lnTo>
                    <a:pt x="127284" y="112965"/>
                  </a:lnTo>
                  <a:lnTo>
                    <a:pt x="120137" y="59147"/>
                  </a:lnTo>
                  <a:lnTo>
                    <a:pt x="108859" y="17898"/>
                  </a:lnTo>
                  <a:lnTo>
                    <a:pt x="91630" y="619"/>
                  </a:lnTo>
                  <a:lnTo>
                    <a:pt x="74726" y="0"/>
                  </a:lnTo>
                  <a:close/>
                </a:path>
              </a:pathLst>
            </a:custGeom>
            <a:solidFill>
              <a:srgbClr val="93ADD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4442565" y="4415152"/>
              <a:ext cx="85791" cy="316794"/>
            </a:xfrm>
            <a:custGeom>
              <a:avLst/>
              <a:gdLst/>
              <a:ahLst/>
              <a:cxnLst/>
              <a:rect l="l" t="t" r="r" b="b"/>
              <a:pathLst>
                <a:path w="85089" h="315595">
                  <a:moveTo>
                    <a:pt x="29324" y="0"/>
                  </a:moveTo>
                  <a:lnTo>
                    <a:pt x="8333" y="36792"/>
                  </a:lnTo>
                  <a:lnTo>
                    <a:pt x="3765" y="75068"/>
                  </a:lnTo>
                  <a:lnTo>
                    <a:pt x="2512" y="122333"/>
                  </a:lnTo>
                  <a:lnTo>
                    <a:pt x="0" y="178879"/>
                  </a:lnTo>
                  <a:lnTo>
                    <a:pt x="1220" y="235495"/>
                  </a:lnTo>
                  <a:lnTo>
                    <a:pt x="13511" y="279960"/>
                  </a:lnTo>
                  <a:lnTo>
                    <a:pt x="35838" y="308054"/>
                  </a:lnTo>
                  <a:lnTo>
                    <a:pt x="67170" y="315556"/>
                  </a:lnTo>
                  <a:lnTo>
                    <a:pt x="73431" y="314807"/>
                  </a:lnTo>
                  <a:lnTo>
                    <a:pt x="79362" y="313309"/>
                  </a:lnTo>
                  <a:lnTo>
                    <a:pt x="84975" y="311200"/>
                  </a:lnTo>
                  <a:lnTo>
                    <a:pt x="72540" y="302859"/>
                  </a:lnTo>
                  <a:lnTo>
                    <a:pt x="61267" y="292711"/>
                  </a:lnTo>
                  <a:lnTo>
                    <a:pt x="25504" y="224645"/>
                  </a:lnTo>
                  <a:lnTo>
                    <a:pt x="16281" y="180480"/>
                  </a:lnTo>
                  <a:lnTo>
                    <a:pt x="13668" y="135386"/>
                  </a:lnTo>
                  <a:lnTo>
                    <a:pt x="16048" y="89911"/>
                  </a:lnTo>
                  <a:lnTo>
                    <a:pt x="21805" y="44600"/>
                  </a:lnTo>
                  <a:lnTo>
                    <a:pt x="29324" y="0"/>
                  </a:lnTo>
                  <a:close/>
                </a:path>
              </a:pathLst>
            </a:custGeom>
            <a:solidFill>
              <a:srgbClr val="6E3C91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88087" y="4385399"/>
              <a:ext cx="45522" cy="28004"/>
            </a:xfrm>
            <a:custGeom>
              <a:avLst/>
              <a:gdLst/>
              <a:ahLst/>
              <a:cxnLst/>
              <a:rect l="l" t="t" r="r" b="b"/>
              <a:pathLst>
                <a:path w="46354" h="27939">
                  <a:moveTo>
                    <a:pt x="22085" y="0"/>
                  </a:moveTo>
                  <a:lnTo>
                    <a:pt x="13062" y="3627"/>
                  </a:lnTo>
                  <a:lnTo>
                    <a:pt x="6413" y="11215"/>
                  </a:lnTo>
                  <a:lnTo>
                    <a:pt x="2079" y="19425"/>
                  </a:lnTo>
                  <a:lnTo>
                    <a:pt x="0" y="24917"/>
                  </a:lnTo>
                  <a:lnTo>
                    <a:pt x="10401" y="27889"/>
                  </a:lnTo>
                  <a:lnTo>
                    <a:pt x="13042" y="19697"/>
                  </a:lnTo>
                  <a:lnTo>
                    <a:pt x="18745" y="10439"/>
                  </a:lnTo>
                  <a:lnTo>
                    <a:pt x="22682" y="10223"/>
                  </a:lnTo>
                  <a:lnTo>
                    <a:pt x="24714" y="9778"/>
                  </a:lnTo>
                  <a:lnTo>
                    <a:pt x="30264" y="14427"/>
                  </a:lnTo>
                  <a:lnTo>
                    <a:pt x="36004" y="27089"/>
                  </a:lnTo>
                  <a:lnTo>
                    <a:pt x="45986" y="23063"/>
                  </a:lnTo>
                  <a:lnTo>
                    <a:pt x="40446" y="12648"/>
                  </a:lnTo>
                  <a:lnTo>
                    <a:pt x="34650" y="5349"/>
                  </a:lnTo>
                  <a:lnTo>
                    <a:pt x="28547" y="1142"/>
                  </a:lnTo>
                  <a:lnTo>
                    <a:pt x="22085" y="0"/>
                  </a:lnTo>
                  <a:close/>
                </a:path>
              </a:pathLst>
            </a:custGeom>
            <a:solidFill>
              <a:srgbClr val="93ADD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721" name="object 113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473169" y="4547522"/>
              <a:ext cx="119595" cy="12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object 114"/>
            <p:cNvSpPr/>
            <p:nvPr/>
          </p:nvSpPr>
          <p:spPr>
            <a:xfrm>
              <a:off x="4423305" y="4381898"/>
              <a:ext cx="57779" cy="42006"/>
            </a:xfrm>
            <a:custGeom>
              <a:avLst/>
              <a:gdLst/>
              <a:ahLst/>
              <a:cxnLst/>
              <a:rect l="l" t="t" r="r" b="b"/>
              <a:pathLst>
                <a:path w="58420" h="42545">
                  <a:moveTo>
                    <a:pt x="34842" y="0"/>
                  </a:moveTo>
                  <a:lnTo>
                    <a:pt x="18834" y="2009"/>
                  </a:lnTo>
                  <a:lnTo>
                    <a:pt x="0" y="14303"/>
                  </a:lnTo>
                  <a:lnTo>
                    <a:pt x="17761" y="7449"/>
                  </a:lnTo>
                  <a:lnTo>
                    <a:pt x="28651" y="8050"/>
                  </a:lnTo>
                  <a:lnTo>
                    <a:pt x="37140" y="18701"/>
                  </a:lnTo>
                  <a:lnTo>
                    <a:pt x="47701" y="42001"/>
                  </a:lnTo>
                  <a:lnTo>
                    <a:pt x="58077" y="32045"/>
                  </a:lnTo>
                  <a:lnTo>
                    <a:pt x="50784" y="12201"/>
                  </a:lnTo>
                  <a:lnTo>
                    <a:pt x="44265" y="2458"/>
                  </a:lnTo>
                  <a:lnTo>
                    <a:pt x="34842" y="0"/>
                  </a:lnTo>
                  <a:close/>
                </a:path>
              </a:pathLst>
            </a:custGeom>
            <a:solidFill>
              <a:srgbClr val="93ADD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04046" y="4640934"/>
              <a:ext cx="49024" cy="42006"/>
            </a:xfrm>
            <a:custGeom>
              <a:avLst/>
              <a:gdLst/>
              <a:ahLst/>
              <a:cxnLst/>
              <a:rect l="l" t="t" r="r" b="b"/>
              <a:pathLst>
                <a:path w="48895" h="41910">
                  <a:moveTo>
                    <a:pt x="11252" y="0"/>
                  </a:moveTo>
                  <a:lnTo>
                    <a:pt x="0" y="21069"/>
                  </a:lnTo>
                  <a:lnTo>
                    <a:pt x="24647" y="37264"/>
                  </a:lnTo>
                  <a:lnTo>
                    <a:pt x="39497" y="41716"/>
                  </a:lnTo>
                  <a:lnTo>
                    <a:pt x="46773" y="40171"/>
                  </a:lnTo>
                  <a:lnTo>
                    <a:pt x="48704" y="38379"/>
                  </a:lnTo>
                  <a:lnTo>
                    <a:pt x="47167" y="34277"/>
                  </a:lnTo>
                  <a:lnTo>
                    <a:pt x="42849" y="21691"/>
                  </a:lnTo>
                  <a:lnTo>
                    <a:pt x="31215" y="16523"/>
                  </a:lnTo>
                  <a:lnTo>
                    <a:pt x="21097" y="9264"/>
                  </a:lnTo>
                  <a:lnTo>
                    <a:pt x="13956" y="2796"/>
                  </a:lnTo>
                  <a:lnTo>
                    <a:pt x="11252" y="0"/>
                  </a:lnTo>
                  <a:close/>
                </a:path>
              </a:pathLst>
            </a:custGeom>
            <a:solidFill>
              <a:srgbClr val="638FC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724" name="object 116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326902" y="3741927"/>
              <a:ext cx="127660" cy="10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25" name="object 117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484891" y="3723322"/>
              <a:ext cx="116319" cy="1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26" name="object 118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253553" y="3077397"/>
              <a:ext cx="260111" cy="79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27" name="object 119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778512" y="3789806"/>
              <a:ext cx="313357" cy="14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object 120"/>
            <p:cNvSpPr/>
            <p:nvPr/>
          </p:nvSpPr>
          <p:spPr>
            <a:xfrm>
              <a:off x="860321" y="3888331"/>
              <a:ext cx="96296" cy="57757"/>
            </a:xfrm>
            <a:custGeom>
              <a:avLst/>
              <a:gdLst/>
              <a:ahLst/>
              <a:cxnLst/>
              <a:rect l="l" t="t" r="r" b="b"/>
              <a:pathLst>
                <a:path w="95250" h="56514">
                  <a:moveTo>
                    <a:pt x="47599" y="0"/>
                  </a:moveTo>
                  <a:lnTo>
                    <a:pt x="5626" y="1549"/>
                  </a:lnTo>
                  <a:lnTo>
                    <a:pt x="0" y="38861"/>
                  </a:lnTo>
                  <a:lnTo>
                    <a:pt x="7657" y="50068"/>
                  </a:lnTo>
                  <a:lnTo>
                    <a:pt x="16689" y="55097"/>
                  </a:lnTo>
                  <a:lnTo>
                    <a:pt x="24219" y="56351"/>
                  </a:lnTo>
                  <a:lnTo>
                    <a:pt x="27368" y="56235"/>
                  </a:lnTo>
                  <a:lnTo>
                    <a:pt x="89293" y="36118"/>
                  </a:lnTo>
                  <a:lnTo>
                    <a:pt x="94904" y="26631"/>
                  </a:lnTo>
                  <a:lnTo>
                    <a:pt x="93430" y="17037"/>
                  </a:lnTo>
                  <a:lnTo>
                    <a:pt x="86675" y="9604"/>
                  </a:lnTo>
                  <a:lnTo>
                    <a:pt x="76441" y="6603"/>
                  </a:lnTo>
                  <a:lnTo>
                    <a:pt x="62563" y="5556"/>
                  </a:lnTo>
                  <a:lnTo>
                    <a:pt x="53690" y="3287"/>
                  </a:lnTo>
                  <a:lnTo>
                    <a:pt x="48982" y="1026"/>
                  </a:lnTo>
                  <a:lnTo>
                    <a:pt x="47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741263" y="3160231"/>
              <a:ext cx="49024" cy="257285"/>
            </a:xfrm>
            <a:custGeom>
              <a:avLst/>
              <a:gdLst/>
              <a:ahLst/>
              <a:cxnLst/>
              <a:rect l="l" t="t" r="r" b="b"/>
              <a:pathLst>
                <a:path w="50165" h="257175">
                  <a:moveTo>
                    <a:pt x="16967" y="0"/>
                  </a:moveTo>
                  <a:lnTo>
                    <a:pt x="7443" y="39080"/>
                  </a:lnTo>
                  <a:lnTo>
                    <a:pt x="2501" y="68473"/>
                  </a:lnTo>
                  <a:lnTo>
                    <a:pt x="550" y="102907"/>
                  </a:lnTo>
                  <a:lnTo>
                    <a:pt x="0" y="157111"/>
                  </a:lnTo>
                  <a:lnTo>
                    <a:pt x="7717" y="182171"/>
                  </a:lnTo>
                  <a:lnTo>
                    <a:pt x="24818" y="215484"/>
                  </a:lnTo>
                  <a:lnTo>
                    <a:pt x="41944" y="244601"/>
                  </a:lnTo>
                  <a:lnTo>
                    <a:pt x="49733" y="257073"/>
                  </a:lnTo>
                  <a:lnTo>
                    <a:pt x="37693" y="134696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741263" y="3160231"/>
              <a:ext cx="49024" cy="257285"/>
            </a:xfrm>
            <a:custGeom>
              <a:avLst/>
              <a:gdLst/>
              <a:ahLst/>
              <a:cxnLst/>
              <a:rect l="l" t="t" r="r" b="b"/>
              <a:pathLst>
                <a:path w="49529" h="257175">
                  <a:moveTo>
                    <a:pt x="16370" y="0"/>
                  </a:moveTo>
                  <a:lnTo>
                    <a:pt x="8570" y="32044"/>
                  </a:lnTo>
                  <a:lnTo>
                    <a:pt x="4265" y="56424"/>
                  </a:lnTo>
                  <a:lnTo>
                    <a:pt x="1920" y="85469"/>
                  </a:lnTo>
                  <a:lnTo>
                    <a:pt x="0" y="131508"/>
                  </a:lnTo>
                  <a:lnTo>
                    <a:pt x="19683" y="156033"/>
                  </a:lnTo>
                  <a:lnTo>
                    <a:pt x="34240" y="184748"/>
                  </a:lnTo>
                  <a:lnTo>
                    <a:pt x="42571" y="215799"/>
                  </a:lnTo>
                  <a:lnTo>
                    <a:pt x="43573" y="247332"/>
                  </a:lnTo>
                  <a:lnTo>
                    <a:pt x="46913" y="253276"/>
                  </a:lnTo>
                  <a:lnTo>
                    <a:pt x="49136" y="257073"/>
                  </a:lnTo>
                  <a:lnTo>
                    <a:pt x="37096" y="134696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736010" y="3160231"/>
              <a:ext cx="124311" cy="738601"/>
            </a:xfrm>
            <a:custGeom>
              <a:avLst/>
              <a:gdLst/>
              <a:ahLst/>
              <a:cxnLst/>
              <a:rect l="l" t="t" r="r" b="b"/>
              <a:pathLst>
                <a:path w="125094" h="738504">
                  <a:moveTo>
                    <a:pt x="39674" y="122326"/>
                  </a:moveTo>
                  <a:lnTo>
                    <a:pt x="21374" y="0"/>
                  </a:lnTo>
                  <a:lnTo>
                    <a:pt x="13868" y="24599"/>
                  </a:lnTo>
                  <a:lnTo>
                    <a:pt x="9144" y="44005"/>
                  </a:lnTo>
                  <a:lnTo>
                    <a:pt x="5181" y="68300"/>
                  </a:lnTo>
                  <a:lnTo>
                    <a:pt x="0" y="107543"/>
                  </a:lnTo>
                  <a:lnTo>
                    <a:pt x="9766" y="116674"/>
                  </a:lnTo>
                  <a:lnTo>
                    <a:pt x="19685" y="121742"/>
                  </a:lnTo>
                  <a:lnTo>
                    <a:pt x="29692" y="123405"/>
                  </a:lnTo>
                  <a:lnTo>
                    <a:pt x="39674" y="122326"/>
                  </a:lnTo>
                  <a:close/>
                </a:path>
                <a:path w="125094" h="738504">
                  <a:moveTo>
                    <a:pt x="124841" y="710184"/>
                  </a:moveTo>
                  <a:lnTo>
                    <a:pt x="123380" y="700913"/>
                  </a:lnTo>
                  <a:lnTo>
                    <a:pt x="116687" y="692569"/>
                  </a:lnTo>
                  <a:lnTo>
                    <a:pt x="106807" y="688721"/>
                  </a:lnTo>
                  <a:lnTo>
                    <a:pt x="82257" y="689203"/>
                  </a:lnTo>
                  <a:lnTo>
                    <a:pt x="60960" y="691553"/>
                  </a:lnTo>
                  <a:lnTo>
                    <a:pt x="45935" y="694156"/>
                  </a:lnTo>
                  <a:lnTo>
                    <a:pt x="40259" y="695388"/>
                  </a:lnTo>
                  <a:lnTo>
                    <a:pt x="34810" y="725411"/>
                  </a:lnTo>
                  <a:lnTo>
                    <a:pt x="43497" y="735279"/>
                  </a:lnTo>
                  <a:lnTo>
                    <a:pt x="55181" y="738251"/>
                  </a:lnTo>
                  <a:lnTo>
                    <a:pt x="65430" y="737641"/>
                  </a:lnTo>
                  <a:lnTo>
                    <a:pt x="69837" y="736701"/>
                  </a:lnTo>
                  <a:lnTo>
                    <a:pt x="119075" y="716851"/>
                  </a:lnTo>
                  <a:lnTo>
                    <a:pt x="124841" y="710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4024" y="3363259"/>
              <a:ext cx="159328" cy="549575"/>
            </a:xfrm>
            <a:custGeom>
              <a:avLst/>
              <a:gdLst/>
              <a:ahLst/>
              <a:cxnLst/>
              <a:rect l="l" t="t" r="r" b="b"/>
              <a:pathLst>
                <a:path w="158750" h="548639">
                  <a:moveTo>
                    <a:pt x="6424" y="0"/>
                  </a:moveTo>
                  <a:lnTo>
                    <a:pt x="3031" y="62872"/>
                  </a:lnTo>
                  <a:lnTo>
                    <a:pt x="870" y="98541"/>
                  </a:lnTo>
                  <a:lnTo>
                    <a:pt x="0" y="127785"/>
                  </a:lnTo>
                  <a:lnTo>
                    <a:pt x="1547" y="192659"/>
                  </a:lnTo>
                  <a:lnTo>
                    <a:pt x="5421" y="234258"/>
                  </a:lnTo>
                  <a:lnTo>
                    <a:pt x="10228" y="276629"/>
                  </a:lnTo>
                  <a:lnTo>
                    <a:pt x="16051" y="322795"/>
                  </a:lnTo>
                  <a:lnTo>
                    <a:pt x="12838" y="379780"/>
                  </a:lnTo>
                  <a:lnTo>
                    <a:pt x="11606" y="496849"/>
                  </a:lnTo>
                  <a:lnTo>
                    <a:pt x="15247" y="503716"/>
                  </a:lnTo>
                  <a:lnTo>
                    <a:pt x="18778" y="506925"/>
                  </a:lnTo>
                  <a:lnTo>
                    <a:pt x="24286" y="507302"/>
                  </a:lnTo>
                  <a:lnTo>
                    <a:pt x="33856" y="505675"/>
                  </a:lnTo>
                  <a:lnTo>
                    <a:pt x="68273" y="330034"/>
                  </a:lnTo>
                  <a:lnTo>
                    <a:pt x="71143" y="190868"/>
                  </a:lnTo>
                  <a:lnTo>
                    <a:pt x="98753" y="369722"/>
                  </a:lnTo>
                  <a:lnTo>
                    <a:pt x="95375" y="415086"/>
                  </a:lnTo>
                  <a:lnTo>
                    <a:pt x="103051" y="543754"/>
                  </a:lnTo>
                  <a:lnTo>
                    <a:pt x="105590" y="548093"/>
                  </a:lnTo>
                  <a:lnTo>
                    <a:pt x="112271" y="548108"/>
                  </a:lnTo>
                  <a:lnTo>
                    <a:pt x="125220" y="544804"/>
                  </a:lnTo>
                  <a:lnTo>
                    <a:pt x="138657" y="541096"/>
                  </a:lnTo>
                  <a:lnTo>
                    <a:pt x="143635" y="536067"/>
                  </a:lnTo>
                  <a:lnTo>
                    <a:pt x="158164" y="16903"/>
                  </a:lnTo>
                  <a:lnTo>
                    <a:pt x="132238" y="21302"/>
                  </a:lnTo>
                  <a:lnTo>
                    <a:pt x="84432" y="17138"/>
                  </a:lnTo>
                  <a:lnTo>
                    <a:pt x="35557" y="8631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4024" y="3363259"/>
              <a:ext cx="159328" cy="537323"/>
            </a:xfrm>
            <a:custGeom>
              <a:avLst/>
              <a:gdLst/>
              <a:ahLst/>
              <a:cxnLst/>
              <a:rect l="l" t="t" r="r" b="b"/>
              <a:pathLst>
                <a:path w="158750" h="536575">
                  <a:moveTo>
                    <a:pt x="6424" y="0"/>
                  </a:moveTo>
                  <a:lnTo>
                    <a:pt x="3031" y="62872"/>
                  </a:lnTo>
                  <a:lnTo>
                    <a:pt x="870" y="98541"/>
                  </a:lnTo>
                  <a:lnTo>
                    <a:pt x="0" y="127785"/>
                  </a:lnTo>
                  <a:lnTo>
                    <a:pt x="55" y="160199"/>
                  </a:lnTo>
                  <a:lnTo>
                    <a:pt x="1547" y="192659"/>
                  </a:lnTo>
                  <a:lnTo>
                    <a:pt x="11225" y="318452"/>
                  </a:lnTo>
                  <a:lnTo>
                    <a:pt x="4430" y="472719"/>
                  </a:lnTo>
                  <a:lnTo>
                    <a:pt x="12499" y="484961"/>
                  </a:lnTo>
                  <a:lnTo>
                    <a:pt x="18305" y="490928"/>
                  </a:lnTo>
                  <a:lnTo>
                    <a:pt x="24654" y="492318"/>
                  </a:lnTo>
                  <a:lnTo>
                    <a:pt x="34351" y="490829"/>
                  </a:lnTo>
                  <a:lnTo>
                    <a:pt x="68273" y="330034"/>
                  </a:lnTo>
                  <a:lnTo>
                    <a:pt x="71143" y="190868"/>
                  </a:lnTo>
                  <a:lnTo>
                    <a:pt x="89127" y="367220"/>
                  </a:lnTo>
                  <a:lnTo>
                    <a:pt x="93610" y="530059"/>
                  </a:lnTo>
                  <a:lnTo>
                    <a:pt x="96544" y="534427"/>
                  </a:lnTo>
                  <a:lnTo>
                    <a:pt x="100320" y="536044"/>
                  </a:lnTo>
                  <a:lnTo>
                    <a:pt x="107456" y="535056"/>
                  </a:lnTo>
                  <a:lnTo>
                    <a:pt x="146384" y="516739"/>
                  </a:lnTo>
                  <a:lnTo>
                    <a:pt x="158164" y="16903"/>
                  </a:lnTo>
                  <a:lnTo>
                    <a:pt x="132238" y="21302"/>
                  </a:lnTo>
                  <a:lnTo>
                    <a:pt x="84432" y="17138"/>
                  </a:lnTo>
                  <a:lnTo>
                    <a:pt x="35557" y="8631"/>
                  </a:lnTo>
                  <a:lnTo>
                    <a:pt x="6424" y="0"/>
                  </a:lnTo>
                  <a:close/>
                </a:path>
              </a:pathLst>
            </a:custGeom>
            <a:solidFill>
              <a:srgbClr val="0172BA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5775" y="3363259"/>
              <a:ext cx="157577" cy="521571"/>
            </a:xfrm>
            <a:custGeom>
              <a:avLst/>
              <a:gdLst/>
              <a:ahLst/>
              <a:cxnLst/>
              <a:rect l="l" t="t" r="r" b="b"/>
              <a:pathLst>
                <a:path w="156844" h="520700">
                  <a:moveTo>
                    <a:pt x="69532" y="190868"/>
                  </a:moveTo>
                  <a:lnTo>
                    <a:pt x="65951" y="186182"/>
                  </a:lnTo>
                  <a:lnTo>
                    <a:pt x="65836" y="187667"/>
                  </a:lnTo>
                  <a:lnTo>
                    <a:pt x="56527" y="279844"/>
                  </a:lnTo>
                  <a:lnTo>
                    <a:pt x="45504" y="351180"/>
                  </a:lnTo>
                  <a:lnTo>
                    <a:pt x="33985" y="404279"/>
                  </a:lnTo>
                  <a:lnTo>
                    <a:pt x="23190" y="441718"/>
                  </a:lnTo>
                  <a:lnTo>
                    <a:pt x="8661" y="479996"/>
                  </a:lnTo>
                  <a:lnTo>
                    <a:pt x="13347" y="484416"/>
                  </a:lnTo>
                  <a:lnTo>
                    <a:pt x="19062" y="488315"/>
                  </a:lnTo>
                  <a:lnTo>
                    <a:pt x="25590" y="490766"/>
                  </a:lnTo>
                  <a:lnTo>
                    <a:pt x="32727" y="490842"/>
                  </a:lnTo>
                  <a:lnTo>
                    <a:pt x="40424" y="487540"/>
                  </a:lnTo>
                  <a:lnTo>
                    <a:pt x="48412" y="481266"/>
                  </a:lnTo>
                  <a:lnTo>
                    <a:pt x="54762" y="473532"/>
                  </a:lnTo>
                  <a:lnTo>
                    <a:pt x="57543" y="465797"/>
                  </a:lnTo>
                  <a:lnTo>
                    <a:pt x="66662" y="330034"/>
                  </a:lnTo>
                  <a:lnTo>
                    <a:pt x="69532" y="190868"/>
                  </a:lnTo>
                  <a:close/>
                </a:path>
                <a:path w="156844" h="520700">
                  <a:moveTo>
                    <a:pt x="156552" y="16903"/>
                  </a:moveTo>
                  <a:lnTo>
                    <a:pt x="130632" y="21310"/>
                  </a:lnTo>
                  <a:lnTo>
                    <a:pt x="82816" y="17145"/>
                  </a:lnTo>
                  <a:lnTo>
                    <a:pt x="33947" y="8636"/>
                  </a:lnTo>
                  <a:lnTo>
                    <a:pt x="4813" y="0"/>
                  </a:lnTo>
                  <a:lnTo>
                    <a:pt x="1409" y="62877"/>
                  </a:lnTo>
                  <a:lnTo>
                    <a:pt x="127" y="83896"/>
                  </a:lnTo>
                  <a:lnTo>
                    <a:pt x="0" y="104292"/>
                  </a:lnTo>
                  <a:lnTo>
                    <a:pt x="228" y="115951"/>
                  </a:lnTo>
                  <a:lnTo>
                    <a:pt x="6324" y="115519"/>
                  </a:lnTo>
                  <a:lnTo>
                    <a:pt x="12852" y="116205"/>
                  </a:lnTo>
                  <a:lnTo>
                    <a:pt x="63525" y="140627"/>
                  </a:lnTo>
                  <a:lnTo>
                    <a:pt x="94602" y="175120"/>
                  </a:lnTo>
                  <a:lnTo>
                    <a:pt x="115125" y="220306"/>
                  </a:lnTo>
                  <a:lnTo>
                    <a:pt x="127228" y="274637"/>
                  </a:lnTo>
                  <a:lnTo>
                    <a:pt x="133502" y="322008"/>
                  </a:lnTo>
                  <a:lnTo>
                    <a:pt x="138480" y="371462"/>
                  </a:lnTo>
                  <a:lnTo>
                    <a:pt x="141668" y="421843"/>
                  </a:lnTo>
                  <a:lnTo>
                    <a:pt x="142570" y="471944"/>
                  </a:lnTo>
                  <a:lnTo>
                    <a:pt x="140677" y="520611"/>
                  </a:lnTo>
                  <a:lnTo>
                    <a:pt x="144665" y="517385"/>
                  </a:lnTo>
                  <a:lnTo>
                    <a:pt x="147370" y="513981"/>
                  </a:lnTo>
                  <a:lnTo>
                    <a:pt x="156552" y="16903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7020" y="3130477"/>
              <a:ext cx="168082" cy="348298"/>
            </a:xfrm>
            <a:custGeom>
              <a:avLst/>
              <a:gdLst/>
              <a:ahLst/>
              <a:cxnLst/>
              <a:rect l="l" t="t" r="r" b="b"/>
              <a:pathLst>
                <a:path w="168909" h="348614">
                  <a:moveTo>
                    <a:pt x="38613" y="0"/>
                  </a:moveTo>
                  <a:lnTo>
                    <a:pt x="4055" y="17412"/>
                  </a:lnTo>
                  <a:lnTo>
                    <a:pt x="0" y="68872"/>
                  </a:lnTo>
                  <a:lnTo>
                    <a:pt x="3785" y="119281"/>
                  </a:lnTo>
                  <a:lnTo>
                    <a:pt x="8715" y="169047"/>
                  </a:lnTo>
                  <a:lnTo>
                    <a:pt x="11663" y="201371"/>
                  </a:lnTo>
                  <a:lnTo>
                    <a:pt x="11506" y="231075"/>
                  </a:lnTo>
                  <a:lnTo>
                    <a:pt x="9960" y="273021"/>
                  </a:lnTo>
                  <a:lnTo>
                    <a:pt x="7333" y="326669"/>
                  </a:lnTo>
                  <a:lnTo>
                    <a:pt x="41101" y="339141"/>
                  </a:lnTo>
                  <a:lnTo>
                    <a:pt x="62503" y="345535"/>
                  </a:lnTo>
                  <a:lnTo>
                    <a:pt x="80669" y="347861"/>
                  </a:lnTo>
                  <a:lnTo>
                    <a:pt x="104729" y="348132"/>
                  </a:lnTo>
                  <a:lnTo>
                    <a:pt x="129172" y="346325"/>
                  </a:lnTo>
                  <a:lnTo>
                    <a:pt x="149341" y="342449"/>
                  </a:lnTo>
                  <a:lnTo>
                    <a:pt x="163047" y="338591"/>
                  </a:lnTo>
                  <a:lnTo>
                    <a:pt x="168102" y="336842"/>
                  </a:lnTo>
                  <a:lnTo>
                    <a:pt x="168813" y="276567"/>
                  </a:lnTo>
                  <a:lnTo>
                    <a:pt x="156939" y="42697"/>
                  </a:lnTo>
                  <a:lnTo>
                    <a:pt x="126053" y="7557"/>
                  </a:lnTo>
                  <a:lnTo>
                    <a:pt x="71563" y="1296"/>
                  </a:lnTo>
                  <a:lnTo>
                    <a:pt x="53986" y="295"/>
                  </a:lnTo>
                  <a:lnTo>
                    <a:pt x="38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872576" y="3181234"/>
              <a:ext cx="52526" cy="297541"/>
            </a:xfrm>
            <a:custGeom>
              <a:avLst/>
              <a:gdLst/>
              <a:ahLst/>
              <a:cxnLst/>
              <a:rect l="l" t="t" r="r" b="b"/>
              <a:pathLst>
                <a:path w="52705" h="297814">
                  <a:moveTo>
                    <a:pt x="41008" y="0"/>
                  </a:moveTo>
                  <a:lnTo>
                    <a:pt x="27186" y="48468"/>
                  </a:lnTo>
                  <a:lnTo>
                    <a:pt x="22847" y="74117"/>
                  </a:lnTo>
                  <a:lnTo>
                    <a:pt x="20777" y="80657"/>
                  </a:lnTo>
                  <a:lnTo>
                    <a:pt x="18021" y="86245"/>
                  </a:lnTo>
                  <a:lnTo>
                    <a:pt x="21274" y="108875"/>
                  </a:lnTo>
                  <a:lnTo>
                    <a:pt x="22523" y="120276"/>
                  </a:lnTo>
                  <a:lnTo>
                    <a:pt x="23507" y="131724"/>
                  </a:lnTo>
                  <a:lnTo>
                    <a:pt x="26162" y="171334"/>
                  </a:lnTo>
                  <a:lnTo>
                    <a:pt x="26360" y="213231"/>
                  </a:lnTo>
                  <a:lnTo>
                    <a:pt x="20712" y="253859"/>
                  </a:lnTo>
                  <a:lnTo>
                    <a:pt x="5829" y="289661"/>
                  </a:lnTo>
                  <a:lnTo>
                    <a:pt x="4025" y="292480"/>
                  </a:lnTo>
                  <a:lnTo>
                    <a:pt x="0" y="297573"/>
                  </a:lnTo>
                  <a:lnTo>
                    <a:pt x="20377" y="295009"/>
                  </a:lnTo>
                  <a:lnTo>
                    <a:pt x="36815" y="291387"/>
                  </a:lnTo>
                  <a:lnTo>
                    <a:pt x="47793" y="288152"/>
                  </a:lnTo>
                  <a:lnTo>
                    <a:pt x="51790" y="286753"/>
                  </a:lnTo>
                  <a:lnTo>
                    <a:pt x="52501" y="226466"/>
                  </a:lnTo>
                  <a:lnTo>
                    <a:pt x="41008" y="0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867324" y="3142729"/>
              <a:ext cx="115556" cy="402555"/>
            </a:xfrm>
            <a:custGeom>
              <a:avLst/>
              <a:gdLst/>
              <a:ahLst/>
              <a:cxnLst/>
              <a:rect l="l" t="t" r="r" b="b"/>
              <a:pathLst>
                <a:path w="115569" h="402589">
                  <a:moveTo>
                    <a:pt x="19442" y="0"/>
                  </a:moveTo>
                  <a:lnTo>
                    <a:pt x="3023" y="5482"/>
                  </a:lnTo>
                  <a:lnTo>
                    <a:pt x="0" y="31945"/>
                  </a:lnTo>
                  <a:lnTo>
                    <a:pt x="3341" y="61177"/>
                  </a:lnTo>
                  <a:lnTo>
                    <a:pt x="6018" y="74968"/>
                  </a:lnTo>
                  <a:lnTo>
                    <a:pt x="28941" y="200507"/>
                  </a:lnTo>
                  <a:lnTo>
                    <a:pt x="82002" y="321157"/>
                  </a:lnTo>
                  <a:lnTo>
                    <a:pt x="79442" y="333791"/>
                  </a:lnTo>
                  <a:lnTo>
                    <a:pt x="79100" y="342504"/>
                  </a:lnTo>
                  <a:lnTo>
                    <a:pt x="81434" y="351348"/>
                  </a:lnTo>
                  <a:lnTo>
                    <a:pt x="86904" y="364375"/>
                  </a:lnTo>
                  <a:lnTo>
                    <a:pt x="88746" y="385610"/>
                  </a:lnTo>
                  <a:lnTo>
                    <a:pt x="84732" y="396214"/>
                  </a:lnTo>
                  <a:lnTo>
                    <a:pt x="84885" y="401002"/>
                  </a:lnTo>
                  <a:lnTo>
                    <a:pt x="95362" y="402031"/>
                  </a:lnTo>
                  <a:lnTo>
                    <a:pt x="93495" y="401167"/>
                  </a:lnTo>
                  <a:lnTo>
                    <a:pt x="112075" y="383324"/>
                  </a:lnTo>
                  <a:lnTo>
                    <a:pt x="115416" y="351713"/>
                  </a:lnTo>
                  <a:lnTo>
                    <a:pt x="106602" y="318693"/>
                  </a:lnTo>
                  <a:lnTo>
                    <a:pt x="73226" y="190931"/>
                  </a:lnTo>
                  <a:lnTo>
                    <a:pt x="62609" y="48336"/>
                  </a:lnTo>
                  <a:lnTo>
                    <a:pt x="56562" y="28614"/>
                  </a:lnTo>
                  <a:lnTo>
                    <a:pt x="50050" y="17005"/>
                  </a:lnTo>
                  <a:lnTo>
                    <a:pt x="39026" y="8977"/>
                  </a:lnTo>
                  <a:lnTo>
                    <a:pt x="19442" y="0"/>
                  </a:lnTo>
                  <a:close/>
                </a:path>
              </a:pathLst>
            </a:custGeom>
            <a:solidFill>
              <a:srgbClr val="FABBB2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867324" y="3142729"/>
              <a:ext cx="115556" cy="381552"/>
            </a:xfrm>
            <a:custGeom>
              <a:avLst/>
              <a:gdLst/>
              <a:ahLst/>
              <a:cxnLst/>
              <a:rect l="l" t="t" r="r" b="b"/>
              <a:pathLst>
                <a:path w="115569" h="382270">
                  <a:moveTo>
                    <a:pt x="100253" y="294386"/>
                  </a:moveTo>
                  <a:lnTo>
                    <a:pt x="73228" y="190931"/>
                  </a:lnTo>
                  <a:lnTo>
                    <a:pt x="62611" y="48336"/>
                  </a:lnTo>
                  <a:lnTo>
                    <a:pt x="56565" y="28625"/>
                  </a:lnTo>
                  <a:lnTo>
                    <a:pt x="50050" y="17018"/>
                  </a:lnTo>
                  <a:lnTo>
                    <a:pt x="39027" y="8991"/>
                  </a:lnTo>
                  <a:lnTo>
                    <a:pt x="19443" y="0"/>
                  </a:lnTo>
                  <a:lnTo>
                    <a:pt x="3022" y="5486"/>
                  </a:lnTo>
                  <a:lnTo>
                    <a:pt x="0" y="31953"/>
                  </a:lnTo>
                  <a:lnTo>
                    <a:pt x="3340" y="61188"/>
                  </a:lnTo>
                  <a:lnTo>
                    <a:pt x="6019" y="74980"/>
                  </a:lnTo>
                  <a:lnTo>
                    <a:pt x="19519" y="148882"/>
                  </a:lnTo>
                  <a:lnTo>
                    <a:pt x="61048" y="203657"/>
                  </a:lnTo>
                  <a:lnTo>
                    <a:pt x="89839" y="263029"/>
                  </a:lnTo>
                  <a:lnTo>
                    <a:pt x="100253" y="294386"/>
                  </a:lnTo>
                  <a:close/>
                </a:path>
                <a:path w="115569" h="382270">
                  <a:moveTo>
                    <a:pt x="115417" y="351701"/>
                  </a:moveTo>
                  <a:lnTo>
                    <a:pt x="101739" y="300101"/>
                  </a:lnTo>
                  <a:lnTo>
                    <a:pt x="104267" y="310921"/>
                  </a:lnTo>
                  <a:lnTo>
                    <a:pt x="106476" y="322122"/>
                  </a:lnTo>
                  <a:lnTo>
                    <a:pt x="111366" y="364058"/>
                  </a:lnTo>
                  <a:lnTo>
                    <a:pt x="112217" y="381939"/>
                  </a:lnTo>
                  <a:lnTo>
                    <a:pt x="115417" y="351701"/>
                  </a:lnTo>
                  <a:close/>
                </a:path>
              </a:pathLst>
            </a:custGeom>
            <a:solidFill>
              <a:srgbClr val="000000">
                <a:alpha val="6999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pic>
          <p:nvPicPr>
            <p:cNvPr id="25739" name="object 131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36014" y="2982476"/>
              <a:ext cx="203738" cy="29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2" name="object 132"/>
          <p:cNvSpPr txBox="1"/>
          <p:nvPr/>
        </p:nvSpPr>
        <p:spPr>
          <a:xfrm>
            <a:off x="8721725" y="4187825"/>
            <a:ext cx="3241675" cy="660400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lnSpc>
                <a:spcPct val="117000"/>
              </a:lnSpc>
              <a:spcBef>
                <a:spcPts val="88"/>
              </a:spcBef>
            </a:pPr>
            <a:r>
              <a:rPr lang="en-US" b="1">
                <a:solidFill>
                  <a:srgbClr val="6E3C91"/>
                </a:solidFill>
                <a:cs typeface="Arial" pitchFamily="34" charset="0"/>
              </a:rPr>
              <a:t>Ученици који се школују по  прилагођеном програму</a:t>
            </a:r>
            <a:endParaRPr lang="en-US">
              <a:cs typeface="Arial" pitchFamily="34" charset="0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312150" y="4848225"/>
            <a:ext cx="3651250" cy="1949450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spcBef>
                <a:spcPts val="88"/>
              </a:spcBef>
            </a:pPr>
            <a:r>
              <a:rPr lang="en-US">
                <a:solidFill>
                  <a:srgbClr val="6E3C91"/>
                </a:solidFill>
                <a:cs typeface="Tahoma" pitchFamily="34" charset="0"/>
              </a:rPr>
              <a:t>Ученици са сметњама у развоју  или инвалидитетом полажу испите  као и остали ученици, али се начин</a:t>
            </a:r>
            <a:endParaRPr lang="en-US">
              <a:cs typeface="Tahoma" pitchFamily="34" charset="0"/>
            </a:endParaRPr>
          </a:p>
          <a:p>
            <a:pPr marL="11113" eaLnBrk="1" hangingPunct="1"/>
            <a:r>
              <a:rPr lang="en-US">
                <a:solidFill>
                  <a:srgbClr val="6E3C91"/>
                </a:solidFill>
                <a:cs typeface="Tahoma" pitchFamily="34" charset="0"/>
              </a:rPr>
              <a:t>полагања испита може прилагодити  њиховим потребама и могућностима,  у складу са законом.</a:t>
            </a:r>
            <a:endParaRPr lang="en-US">
              <a:cs typeface="Tahoma" pitchFamily="34" charset="0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803400" y="-50800"/>
            <a:ext cx="8686800" cy="1423988"/>
          </a:xfrm>
          <a:prstGeom prst="rect">
            <a:avLst/>
          </a:prstGeom>
        </p:spPr>
        <p:txBody>
          <a:bodyPr lIns="0" tIns="54703" rIns="0" bIns="0">
            <a:spAutoFit/>
          </a:bodyPr>
          <a:lstStyle/>
          <a:p>
            <a:pPr marL="1588" algn="ctr" eaLnBrk="1" hangingPunct="1">
              <a:spcBef>
                <a:spcPts val="425"/>
              </a:spcBef>
            </a:pPr>
            <a:r>
              <a:rPr lang="en-US" sz="2800" b="1">
                <a:solidFill>
                  <a:srgbClr val="6E3C91"/>
                </a:solidFill>
                <a:cs typeface="Arial" pitchFamily="34" charset="0"/>
              </a:rPr>
              <a:t>ЗАВРШНИ ИСПИТ</a:t>
            </a:r>
            <a:endParaRPr lang="en-US" sz="2800">
              <a:cs typeface="Arial" pitchFamily="34" charset="0"/>
            </a:endParaRPr>
          </a:p>
          <a:p>
            <a:pPr marL="1588" algn="ctr" eaLnBrk="1" hangingPunct="1">
              <a:spcBef>
                <a:spcPts val="263"/>
              </a:spcBef>
            </a:pPr>
            <a:r>
              <a:rPr lang="en-US" sz="2800" b="1">
                <a:solidFill>
                  <a:srgbClr val="6E3C91"/>
                </a:solidFill>
                <a:cs typeface="Arial" pitchFamily="34" charset="0"/>
              </a:rPr>
              <a:t>после завршеног средњег  образовања у трајању </a:t>
            </a:r>
          </a:p>
          <a:p>
            <a:pPr marL="1588" algn="ctr" eaLnBrk="1" hangingPunct="1">
              <a:spcBef>
                <a:spcPts val="263"/>
              </a:spcBef>
            </a:pPr>
            <a:r>
              <a:rPr lang="en-US" sz="2800" b="1">
                <a:solidFill>
                  <a:srgbClr val="6E3C91"/>
                </a:solidFill>
                <a:cs typeface="Arial" pitchFamily="34" charset="0"/>
              </a:rPr>
              <a:t>од 3 године</a:t>
            </a:r>
            <a:endParaRPr lang="en-US" sz="2800">
              <a:cs typeface="Arial" pitchFamily="34" charset="0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933575" y="1489075"/>
            <a:ext cx="8991600" cy="1630363"/>
          </a:xfrm>
          <a:prstGeom prst="rect">
            <a:avLst/>
          </a:prstGeom>
          <a:solidFill>
            <a:srgbClr val="0172BA">
              <a:alpha val="9999"/>
            </a:srgbClr>
          </a:solidFill>
        </p:spPr>
        <p:txBody>
          <a:bodyPr lIns="0" tIns="5758" rIns="0" bIns="0">
            <a:spAutoFit/>
          </a:bodyPr>
          <a:lstStyle/>
          <a:p>
            <a:pPr eaLnBrk="1" hangingPunct="1">
              <a:spcBef>
                <a:spcPts val="50"/>
              </a:spcBef>
            </a:pPr>
            <a:endParaRPr lang="en-US" sz="9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>
                <a:solidFill>
                  <a:srgbClr val="6E3C91"/>
                </a:solidFill>
                <a:cs typeface="Tahoma" pitchFamily="34" charset="0"/>
              </a:rPr>
              <a:t>Завршни испит после завршеног трећег  разреда средњег стручног образовања  састоји се из једног или више радних  задатака. Њима се проверавају стечена  знања, вештине и компетенције.</a:t>
            </a:r>
            <a:endParaRPr lang="en-US" sz="2400">
              <a:cs typeface="Tahoma" pitchFamily="34" charset="0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28600" y="4116388"/>
            <a:ext cx="3890963" cy="2424112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lnSpc>
                <a:spcPct val="117000"/>
              </a:lnSpc>
              <a:spcBef>
                <a:spcPts val="88"/>
              </a:spcBef>
            </a:pPr>
            <a:r>
              <a:rPr lang="en-US" b="1">
                <a:solidFill>
                  <a:srgbClr val="6E3C91"/>
                </a:solidFill>
                <a:cs typeface="Arial" pitchFamily="34" charset="0"/>
              </a:rPr>
              <a:t>Ученици који се школују на  неком од језика националних  мањина</a:t>
            </a:r>
            <a:endParaRPr lang="en-US">
              <a:cs typeface="Arial" pitchFamily="34" charset="0"/>
            </a:endParaRPr>
          </a:p>
          <a:p>
            <a:pPr marL="11113" eaLnBrk="1" hangingPunct="1">
              <a:spcBef>
                <a:spcPts val="838"/>
              </a:spcBef>
            </a:pPr>
            <a:r>
              <a:rPr lang="en-US">
                <a:solidFill>
                  <a:srgbClr val="6E3C91"/>
                </a:solidFill>
                <a:cs typeface="Tahoma" pitchFamily="34" charset="0"/>
              </a:rPr>
              <a:t>И за те ученике важе исти услови као  за све друге, сем што полажу испите  на свом матерњем језику. Уколико  желе, у оквиру изборног дела матуре,  могу да изаберу да полажу Српски као  нематерњи језик.</a:t>
            </a:r>
            <a:endParaRPr lang="en-US">
              <a:cs typeface="Tahoma" pitchFamily="34" charset="0"/>
            </a:endParaRPr>
          </a:p>
        </p:txBody>
      </p:sp>
      <p:grpSp>
        <p:nvGrpSpPr>
          <p:cNvPr id="25609" name="object 137"/>
          <p:cNvGrpSpPr>
            <a:grpSpLocks/>
          </p:cNvGrpSpPr>
          <p:nvPr/>
        </p:nvGrpSpPr>
        <p:grpSpPr bwMode="auto">
          <a:xfrm>
            <a:off x="6119813" y="4838700"/>
            <a:ext cx="6350" cy="1458913"/>
            <a:chOff x="2693882" y="5336453"/>
            <a:chExt cx="6350" cy="1608455"/>
          </a:xfrm>
        </p:grpSpPr>
        <p:sp>
          <p:nvSpPr>
            <p:cNvPr id="138" name="object 138"/>
            <p:cNvSpPr/>
            <p:nvPr/>
          </p:nvSpPr>
          <p:spPr>
            <a:xfrm>
              <a:off x="2697057" y="5352206"/>
              <a:ext cx="0" cy="1583951"/>
            </a:xfrm>
            <a:custGeom>
              <a:avLst/>
              <a:gdLst/>
              <a:ahLst/>
              <a:cxnLst/>
              <a:rect l="l" t="t" r="r" b="b"/>
              <a:pathLst>
                <a:path h="1583054">
                  <a:moveTo>
                    <a:pt x="0" y="0"/>
                  </a:moveTo>
                  <a:lnTo>
                    <a:pt x="0" y="1582801"/>
                  </a:lnTo>
                </a:path>
              </a:pathLst>
            </a:custGeom>
            <a:ln w="6350">
              <a:solidFill>
                <a:srgbClr val="D1D3D4"/>
              </a:solidFill>
              <a:prstDash val="dot"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2697057" y="5339953"/>
              <a:ext cx="0" cy="1601454"/>
            </a:xfrm>
            <a:custGeom>
              <a:avLst/>
              <a:gdLst/>
              <a:ahLst/>
              <a:cxnLst/>
              <a:rect l="l" t="t" r="r" b="b"/>
              <a:pathLst>
                <a:path h="1602104">
                  <a:moveTo>
                    <a:pt x="0" y="0"/>
                  </a:moveTo>
                  <a:lnTo>
                    <a:pt x="0" y="0"/>
                  </a:lnTo>
                </a:path>
                <a:path h="1602104">
                  <a:moveTo>
                    <a:pt x="0" y="1601876"/>
                  </a:moveTo>
                  <a:lnTo>
                    <a:pt x="0" y="1601876"/>
                  </a:lnTo>
                </a:path>
              </a:pathLst>
            </a:custGeom>
            <a:ln w="6350">
              <a:solidFill>
                <a:srgbClr val="D1D3D4"/>
              </a:solidFill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2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4013" y="6350000"/>
            <a:ext cx="63500" cy="109538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516" eaLnBrk="1" fontAlgn="auto" hangingPunct="1">
              <a:spcBef>
                <a:spcPts val="91"/>
              </a:spcBef>
              <a:spcAft>
                <a:spcPts val="0"/>
              </a:spcAft>
              <a:defRPr/>
            </a:pPr>
            <a:r>
              <a:rPr sz="635" spc="-27" dirty="0">
                <a:solidFill>
                  <a:srgbClr val="6E3C91"/>
                </a:solidFill>
                <a:latin typeface="Tahoma"/>
                <a:cs typeface="Tahoma"/>
              </a:rPr>
              <a:t>7</a:t>
            </a:r>
            <a:endParaRPr sz="635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2325" y="4699000"/>
            <a:ext cx="5984875" cy="287338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516" eaLnBrk="1" fontAlgn="auto" hangingPunct="1">
              <a:spcBef>
                <a:spcPts val="91"/>
              </a:spcBef>
              <a:spcAft>
                <a:spcPts val="0"/>
              </a:spcAft>
              <a:defRPr/>
            </a:pPr>
            <a:r>
              <a:rPr spc="50" dirty="0">
                <a:solidFill>
                  <a:srgbClr val="6E3C91"/>
                </a:solidFill>
                <a:latin typeface="+mn-lt"/>
                <a:cs typeface="Tahoma"/>
              </a:rPr>
              <a:t>За</a:t>
            </a:r>
            <a:r>
              <a:rPr spc="-54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spc="32" dirty="0">
                <a:solidFill>
                  <a:srgbClr val="6E3C91"/>
                </a:solidFill>
                <a:latin typeface="+mn-lt"/>
                <a:cs typeface="Tahoma"/>
              </a:rPr>
              <a:t>п</a:t>
            </a:r>
            <a:r>
              <a:rPr spc="23" dirty="0">
                <a:solidFill>
                  <a:srgbClr val="6E3C91"/>
                </a:solidFill>
                <a:latin typeface="+mn-lt"/>
                <a:cs typeface="Tahoma"/>
              </a:rPr>
              <a:t>о</a:t>
            </a:r>
            <a:r>
              <a:rPr spc="32" dirty="0">
                <a:solidFill>
                  <a:srgbClr val="6E3C91"/>
                </a:solidFill>
                <a:latin typeface="+mn-lt"/>
                <a:cs typeface="Tahoma"/>
              </a:rPr>
              <a:t>ла</a:t>
            </a:r>
            <a:r>
              <a:rPr spc="9" dirty="0">
                <a:solidFill>
                  <a:srgbClr val="6E3C91"/>
                </a:solidFill>
                <a:latin typeface="+mn-lt"/>
                <a:cs typeface="Tahoma"/>
              </a:rPr>
              <a:t>г</a:t>
            </a:r>
            <a:r>
              <a:rPr spc="41" dirty="0">
                <a:solidFill>
                  <a:srgbClr val="6E3C91"/>
                </a:solidFill>
                <a:latin typeface="+mn-lt"/>
                <a:cs typeface="Tahoma"/>
              </a:rPr>
              <a:t>ање</a:t>
            </a:r>
            <a:r>
              <a:rPr spc="-54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spc="36" dirty="0">
                <a:solidFill>
                  <a:srgbClr val="6E3C91"/>
                </a:solidFill>
                <a:latin typeface="+mn-lt"/>
                <a:cs typeface="Tahoma"/>
              </a:rPr>
              <a:t>матуре</a:t>
            </a:r>
            <a:r>
              <a:rPr spc="-54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spc="41" dirty="0">
                <a:solidFill>
                  <a:srgbClr val="6E3C91"/>
                </a:solidFill>
                <a:latin typeface="+mn-lt"/>
                <a:cs typeface="Tahoma"/>
              </a:rPr>
              <a:t>пр</a:t>
            </a:r>
            <a:r>
              <a:rPr spc="32" dirty="0">
                <a:solidFill>
                  <a:srgbClr val="6E3C91"/>
                </a:solidFill>
                <a:latin typeface="+mn-lt"/>
                <a:cs typeface="Tahoma"/>
              </a:rPr>
              <a:t>едвиђена</a:t>
            </a:r>
            <a:r>
              <a:rPr spc="-54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spc="68" dirty="0">
                <a:solidFill>
                  <a:srgbClr val="6E3C91"/>
                </a:solidFill>
                <a:latin typeface="+mn-lt"/>
                <a:cs typeface="Tahoma"/>
              </a:rPr>
              <a:t>с</a:t>
            </a:r>
            <a:r>
              <a:rPr spc="36" dirty="0">
                <a:solidFill>
                  <a:srgbClr val="6E3C91"/>
                </a:solidFill>
                <a:latin typeface="+mn-lt"/>
                <a:cs typeface="Tahoma"/>
              </a:rPr>
              <a:t>у</a:t>
            </a:r>
            <a:r>
              <a:rPr spc="-68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spc="45" dirty="0">
                <a:solidFill>
                  <a:srgbClr val="6E3C91"/>
                </a:solidFill>
                <a:latin typeface="+mn-lt"/>
                <a:cs typeface="Tahoma"/>
              </a:rPr>
              <a:t>два</a:t>
            </a:r>
            <a:r>
              <a:rPr spc="-54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spc="41" dirty="0">
                <a:solidFill>
                  <a:srgbClr val="6E3C91"/>
                </a:solidFill>
                <a:latin typeface="+mn-lt"/>
                <a:cs typeface="Tahoma"/>
              </a:rPr>
              <a:t>ро</a:t>
            </a:r>
            <a:r>
              <a:rPr spc="14" dirty="0">
                <a:solidFill>
                  <a:srgbClr val="6E3C91"/>
                </a:solidFill>
                <a:latin typeface="+mn-lt"/>
                <a:cs typeface="Tahoma"/>
              </a:rPr>
              <a:t>к</a:t>
            </a:r>
            <a:r>
              <a:rPr spc="9" dirty="0">
                <a:solidFill>
                  <a:srgbClr val="6E3C91"/>
                </a:solidFill>
                <a:latin typeface="+mn-lt"/>
                <a:cs typeface="Tahoma"/>
              </a:rPr>
              <a:t>а</a:t>
            </a:r>
            <a:r>
              <a:rPr sz="725" spc="9" dirty="0">
                <a:solidFill>
                  <a:srgbClr val="6E3C91"/>
                </a:solidFill>
                <a:latin typeface="Tahoma"/>
                <a:cs typeface="Tahoma"/>
              </a:rPr>
              <a:t>:</a:t>
            </a:r>
            <a:endParaRPr sz="725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4935538"/>
            <a:ext cx="6934200" cy="1673225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spcBef>
                <a:spcPts val="88"/>
              </a:spcBef>
            </a:pPr>
            <a:r>
              <a:rPr lang="en-US" b="1">
                <a:solidFill>
                  <a:srgbClr val="6E3C91"/>
                </a:solidFill>
                <a:cs typeface="Arial" pitchFamily="34" charset="0"/>
              </a:rPr>
              <a:t>ЈУНСКИ РОК </a:t>
            </a:r>
            <a:r>
              <a:rPr lang="en-US">
                <a:solidFill>
                  <a:srgbClr val="6E3C91"/>
                </a:solidFill>
                <a:cs typeface="Tahoma" pitchFamily="34" charset="0"/>
              </a:rPr>
              <a:t>– одмах по завршетку наставе за  завршне разреде.</a:t>
            </a:r>
            <a:endParaRPr lang="en-US">
              <a:cs typeface="Tahoma" pitchFamily="34" charset="0"/>
            </a:endParaRPr>
          </a:p>
          <a:p>
            <a:pPr marL="11113" eaLnBrk="1" hangingPunct="1"/>
            <a:r>
              <a:rPr lang="en-US" b="1">
                <a:solidFill>
                  <a:srgbClr val="6E3C91"/>
                </a:solidFill>
                <a:cs typeface="Arial" pitchFamily="34" charset="0"/>
              </a:rPr>
              <a:t>АВГУСТОВСКИ РОК </a:t>
            </a:r>
            <a:r>
              <a:rPr lang="en-US">
                <a:solidFill>
                  <a:srgbClr val="6E3C91"/>
                </a:solidFill>
                <a:cs typeface="Tahoma" pitchFamily="34" charset="0"/>
              </a:rPr>
              <a:t>– предвиђен је за ученике  који нису завршили школску годину у јуну  због полагања поправних испита или нису  положили матурски испит у јуну.</a:t>
            </a:r>
            <a:endParaRPr lang="en-US">
              <a:cs typeface="Tahoma" pitchFamily="34" charset="0"/>
            </a:endParaRPr>
          </a:p>
          <a:p>
            <a:pPr marL="11113" algn="just" eaLnBrk="1" hangingPunct="1"/>
            <a:r>
              <a:rPr lang="en-US">
                <a:solidFill>
                  <a:srgbClr val="6E3C91"/>
                </a:solidFill>
                <a:cs typeface="Tahoma" pitchFamily="34" charset="0"/>
              </a:rPr>
              <a:t>Изборни део ученици могу да полажу одмах  после обавезног, у истом испитном року, или  накнадно, у другом року.</a:t>
            </a:r>
            <a:endParaRPr lang="en-US">
              <a:cs typeface="Tahoma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057900"/>
            <a:ext cx="4953000" cy="750888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algn="just" eaLnBrk="1" hangingPunct="1">
              <a:spcBef>
                <a:spcPts val="88"/>
              </a:spcBef>
            </a:pPr>
            <a:r>
              <a:rPr lang="en-US" sz="1600">
                <a:solidFill>
                  <a:srgbClr val="6E3C91"/>
                </a:solidFill>
                <a:cs typeface="Tahoma" pitchFamily="34" charset="0"/>
              </a:rPr>
              <a:t>Више детаља о условима полагања изборног  дела матуре сазнаћете на време – ускоро ће  бити донете и објављене све битне одлуке по  том питању.</a:t>
            </a:r>
            <a:endParaRPr lang="en-US" sz="1600">
              <a:cs typeface="Tahoma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7038" y="1782763"/>
            <a:ext cx="6532562" cy="1120775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spcBef>
                <a:spcPts val="88"/>
              </a:spcBef>
            </a:pPr>
            <a:r>
              <a:rPr lang="en-US">
                <a:solidFill>
                  <a:srgbClr val="6E3C91"/>
                </a:solidFill>
                <a:cs typeface="Tahoma" pitchFamily="34" charset="0"/>
              </a:rPr>
              <a:t>Испити ће бити у писаној форми, само ће се  практични делови испита матуре (уметнички  наставни предмети и матурски практични рад)  и завршни испит полагати у виду извршавања  радних задатака, наступа и слично.</a:t>
            </a:r>
            <a:endParaRPr lang="en-US">
              <a:cs typeface="Tahoma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7038" y="2828925"/>
            <a:ext cx="6532562" cy="1673225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spcBef>
                <a:spcPts val="88"/>
              </a:spcBef>
            </a:pPr>
            <a:r>
              <a:rPr lang="en-US">
                <a:solidFill>
                  <a:srgbClr val="6E3C91"/>
                </a:solidFill>
                <a:cs typeface="Tahoma" pitchFamily="34" charset="0"/>
              </a:rPr>
              <a:t>Детаљи полагања испита као што су  календар испита, трајање испита, шта је  од прибора дозвољено понети на испит и  слично, биће регулисани правилником о  спровођењу матуре и завршног испита на крају средњег образовања, односно описани  у приручницима који се припремају за ученике  и наставнике.</a:t>
            </a:r>
            <a:endParaRPr lang="en-US">
              <a:cs typeface="Tahoma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7800" y="758825"/>
            <a:ext cx="6781800" cy="842963"/>
          </a:xfrm>
          <a:prstGeom prst="rect">
            <a:avLst/>
          </a:prstGeom>
        </p:spPr>
        <p:txBody>
          <a:bodyPr lIns="0" tIns="11516" rIns="0" bIns="0">
            <a:spAutoFit/>
          </a:bodyPr>
          <a:lstStyle/>
          <a:p>
            <a:pPr marL="11113" eaLnBrk="1" hangingPunct="1">
              <a:spcBef>
                <a:spcPts val="88"/>
              </a:spcBef>
            </a:pPr>
            <a:r>
              <a:rPr lang="en-US">
                <a:solidFill>
                  <a:srgbClr val="6E3C91"/>
                </a:solidFill>
                <a:cs typeface="Tahoma" pitchFamily="34" charset="0"/>
              </a:rPr>
              <a:t>Матура и завршни испити биће организовани  у школама. Уколико у школи нема могућности  за то, школска матурска комисија ће наћи  друго решење.</a:t>
            </a:r>
            <a:endParaRPr lang="en-US">
              <a:cs typeface="Tahoma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438" y="1311275"/>
            <a:ext cx="4419600" cy="187325"/>
          </a:xfrm>
          <a:prstGeom prst="rect">
            <a:avLst/>
          </a:prstGeom>
        </p:spPr>
        <p:txBody>
          <a:bodyPr lIns="0" tIns="20729" rIns="0" bIns="0">
            <a:spAutoFit/>
          </a:bodyPr>
          <a:lstStyle/>
          <a:p>
            <a:pPr marL="11113" eaLnBrk="1" hangingPunct="1">
              <a:lnSpc>
                <a:spcPts val="1275"/>
              </a:lnSpc>
              <a:spcBef>
                <a:spcPts val="163"/>
              </a:spcBef>
            </a:pPr>
            <a:r>
              <a:rPr lang="en-US" sz="2200" b="1">
                <a:solidFill>
                  <a:srgbClr val="F0565E"/>
                </a:solidFill>
                <a:cs typeface="Arial" pitchFamily="34" charset="0"/>
              </a:rPr>
              <a:t>ГДЕ ЋЕ СЕ  ПОЛАГАТИ</a:t>
            </a:r>
            <a:endParaRPr lang="en-US" sz="2200">
              <a:cs typeface="Arial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62200" y="252413"/>
            <a:ext cx="7883525" cy="279400"/>
          </a:xfrm>
        </p:spPr>
        <p:txBody>
          <a:bodyPr tIns="35125"/>
          <a:lstStyle/>
          <a:p>
            <a:pPr marL="11113" eaLnBrk="1" hangingPunct="1">
              <a:lnSpc>
                <a:spcPts val="1900"/>
              </a:lnSpc>
              <a:spcBef>
                <a:spcPts val="275"/>
              </a:spcBef>
            </a:pPr>
            <a:r>
              <a:rPr lang="en-US" sz="3200" smtClean="0">
                <a:latin typeface="Calibri" pitchFamily="34" charset="0"/>
                <a:ea typeface="UKIJ Inchike"/>
              </a:rPr>
              <a:t>Како ће изгледати  полагање испита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7438" y="2794000"/>
            <a:ext cx="4419600" cy="187325"/>
          </a:xfrm>
          <a:prstGeom prst="rect">
            <a:avLst/>
          </a:prstGeom>
        </p:spPr>
        <p:txBody>
          <a:bodyPr lIns="0" tIns="20729" rIns="0" bIns="0">
            <a:spAutoFit/>
          </a:bodyPr>
          <a:lstStyle/>
          <a:p>
            <a:pPr marL="11113" eaLnBrk="1" hangingPunct="1">
              <a:lnSpc>
                <a:spcPts val="1275"/>
              </a:lnSpc>
              <a:spcBef>
                <a:spcPts val="163"/>
              </a:spcBef>
            </a:pPr>
            <a:r>
              <a:rPr lang="en-US" sz="2200" b="1">
                <a:solidFill>
                  <a:srgbClr val="F0565E"/>
                </a:solidFill>
                <a:cs typeface="Arial" pitchFamily="34" charset="0"/>
              </a:rPr>
              <a:t>КАКО ЋЕ СЕ  ПОЛАГАТИ</a:t>
            </a:r>
            <a:endParaRPr lang="en-US" sz="2200"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6800" y="5287963"/>
            <a:ext cx="3490913" cy="220662"/>
          </a:xfrm>
          <a:prstGeom prst="rect">
            <a:avLst/>
          </a:prstGeom>
        </p:spPr>
        <p:txBody>
          <a:bodyPr lIns="0" tIns="20729" rIns="0" bIns="0">
            <a:spAutoFit/>
          </a:bodyPr>
          <a:lstStyle/>
          <a:p>
            <a:pPr marL="11113" eaLnBrk="1" hangingPunct="1">
              <a:lnSpc>
                <a:spcPts val="1275"/>
              </a:lnSpc>
              <a:spcBef>
                <a:spcPts val="163"/>
              </a:spcBef>
            </a:pPr>
            <a:r>
              <a:rPr lang="en-US" sz="2200" b="1">
                <a:solidFill>
                  <a:srgbClr val="F0565E"/>
                </a:solidFill>
                <a:cs typeface="Arial" pitchFamily="34" charset="0"/>
              </a:rPr>
              <a:t>КАДА ЋЕ СЕ  ПОЛАГАТИ</a:t>
            </a:r>
            <a:endParaRPr lang="en-US" sz="2200">
              <a:cs typeface="Arial" pitchFamily="34" charset="0"/>
            </a:endParaRPr>
          </a:p>
        </p:txBody>
      </p:sp>
      <p:pic>
        <p:nvPicPr>
          <p:cNvPr id="26637" name="object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533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19388"/>
            <a:ext cx="3048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object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638" y="3876675"/>
            <a:ext cx="8255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40" name="object 16"/>
          <p:cNvGrpSpPr>
            <a:grpSpLocks/>
          </p:cNvGrpSpPr>
          <p:nvPr/>
        </p:nvGrpSpPr>
        <p:grpSpPr bwMode="auto">
          <a:xfrm>
            <a:off x="4079875" y="1774825"/>
            <a:ext cx="3927475" cy="4763"/>
            <a:chOff x="443425" y="1956954"/>
            <a:chExt cx="4331335" cy="6350"/>
          </a:xfrm>
        </p:grpSpPr>
        <p:sp>
          <p:nvSpPr>
            <p:cNvPr id="17" name="object 17"/>
            <p:cNvSpPr/>
            <p:nvPr/>
          </p:nvSpPr>
          <p:spPr>
            <a:xfrm>
              <a:off x="455681" y="1961187"/>
              <a:ext cx="4312076" cy="0"/>
            </a:xfrm>
            <a:custGeom>
              <a:avLst/>
              <a:gdLst/>
              <a:ahLst/>
              <a:cxnLst/>
              <a:rect l="l" t="t" r="r" b="b"/>
              <a:pathLst>
                <a:path w="4312285">
                  <a:moveTo>
                    <a:pt x="0" y="0"/>
                  </a:moveTo>
                  <a:lnTo>
                    <a:pt x="4311751" y="0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43425" y="1961187"/>
              <a:ext cx="4331335" cy="0"/>
            </a:xfrm>
            <a:custGeom>
              <a:avLst/>
              <a:gdLst/>
              <a:ahLst/>
              <a:cxnLst/>
              <a:rect l="l" t="t" r="r" b="b"/>
              <a:pathLst>
                <a:path w="4331335">
                  <a:moveTo>
                    <a:pt x="0" y="0"/>
                  </a:moveTo>
                  <a:lnTo>
                    <a:pt x="0" y="0"/>
                  </a:lnTo>
                </a:path>
                <a:path w="4331335">
                  <a:moveTo>
                    <a:pt x="4330801" y="0"/>
                  </a:moveTo>
                  <a:lnTo>
                    <a:pt x="4330801" y="0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  <p:grpSp>
        <p:nvGrpSpPr>
          <p:cNvPr id="26641" name="object 19"/>
          <p:cNvGrpSpPr>
            <a:grpSpLocks/>
          </p:cNvGrpSpPr>
          <p:nvPr/>
        </p:nvGrpSpPr>
        <p:grpSpPr bwMode="auto">
          <a:xfrm>
            <a:off x="4116388" y="4627563"/>
            <a:ext cx="3929062" cy="6350"/>
            <a:chOff x="443425" y="4068659"/>
            <a:chExt cx="4331335" cy="6350"/>
          </a:xfrm>
        </p:grpSpPr>
        <p:sp>
          <p:nvSpPr>
            <p:cNvPr id="20" name="object 20"/>
            <p:cNvSpPr/>
            <p:nvPr/>
          </p:nvSpPr>
          <p:spPr>
            <a:xfrm>
              <a:off x="455675" y="4071834"/>
              <a:ext cx="4312085" cy="0"/>
            </a:xfrm>
            <a:custGeom>
              <a:avLst/>
              <a:gdLst/>
              <a:ahLst/>
              <a:cxnLst/>
              <a:rect l="l" t="t" r="r" b="b"/>
              <a:pathLst>
                <a:path w="4312285">
                  <a:moveTo>
                    <a:pt x="0" y="0"/>
                  </a:moveTo>
                  <a:lnTo>
                    <a:pt x="4311751" y="0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1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3425" y="4071834"/>
              <a:ext cx="4331335" cy="0"/>
            </a:xfrm>
            <a:custGeom>
              <a:avLst/>
              <a:gdLst/>
              <a:ahLst/>
              <a:cxnLst/>
              <a:rect l="l" t="t" r="r" b="b"/>
              <a:pathLst>
                <a:path w="4331335">
                  <a:moveTo>
                    <a:pt x="0" y="0"/>
                  </a:moveTo>
                  <a:lnTo>
                    <a:pt x="0" y="0"/>
                  </a:lnTo>
                </a:path>
                <a:path w="4331335">
                  <a:moveTo>
                    <a:pt x="4330801" y="0"/>
                  </a:moveTo>
                  <a:lnTo>
                    <a:pt x="4330801" y="0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71500"/>
            <a:ext cx="8648700" cy="566738"/>
          </a:xfrm>
        </p:spPr>
        <p:txBody>
          <a:bodyPr tIns="13335"/>
          <a:lstStyle/>
          <a:p>
            <a:pPr marL="12700" indent="85725" eaLnBrk="1" hangingPunct="1">
              <a:spcBef>
                <a:spcPts val="100"/>
              </a:spcBef>
            </a:pPr>
            <a:r>
              <a:rPr lang="en-US" smtClean="0">
                <a:solidFill>
                  <a:srgbClr val="6C398F"/>
                </a:solidFill>
                <a:latin typeface="Calibri" pitchFamily="34" charset="0"/>
                <a:ea typeface="UKIJ Inchike"/>
              </a:rPr>
              <a:t>ЗАШТО НАМ ТРЕБА  ДРЖАВНА МАТУРА?</a:t>
            </a:r>
            <a:endParaRPr lang="en-US" smtClean="0">
              <a:latin typeface="Calibri" pitchFamily="34" charset="0"/>
              <a:ea typeface="UKIJ Inchik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6425" y="1524000"/>
            <a:ext cx="3309938" cy="2106613"/>
          </a:xfrm>
          <a:prstGeom prst="rect">
            <a:avLst/>
          </a:prstGeom>
        </p:spPr>
        <p:txBody>
          <a:bodyPr lIns="0" tIns="53975" rIns="0" bIns="0">
            <a:spAutoFit/>
          </a:bodyPr>
          <a:lstStyle/>
          <a:p>
            <a:pPr marL="612775" indent="1588" algn="ctr" eaLnBrk="1" hangingPunct="1">
              <a:lnSpc>
                <a:spcPts val="2588"/>
              </a:lnSpc>
              <a:spcBef>
                <a:spcPts val="425"/>
              </a:spcBef>
            </a:pPr>
            <a:r>
              <a:rPr lang="en-US" sz="2000" b="1">
                <a:solidFill>
                  <a:srgbClr val="E8405D"/>
                </a:solidFill>
                <a:cs typeface="Arial" pitchFamily="34" charset="0"/>
              </a:rPr>
              <a:t>Уједначени  критеријуми</a:t>
            </a:r>
            <a:endParaRPr lang="en-US" sz="2000">
              <a:cs typeface="Arial" pitchFamily="34" charset="0"/>
            </a:endParaRPr>
          </a:p>
          <a:p>
            <a:pPr marL="612775" indent="1588" algn="ctr" eaLnBrk="1" hangingPunct="1">
              <a:spcBef>
                <a:spcPts val="1188"/>
              </a:spcBef>
            </a:pPr>
            <a:r>
              <a:rPr lang="en-US" sz="2000">
                <a:cs typeface="Arial" pitchFamily="34" charset="0"/>
              </a:rPr>
              <a:t>Исти тест за све и екстерно  оцењивање омогућиће објективну  процену знања ученика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0413" y="1524000"/>
            <a:ext cx="3051175" cy="2106613"/>
          </a:xfrm>
          <a:prstGeom prst="rect">
            <a:avLst/>
          </a:prstGeom>
        </p:spPr>
        <p:txBody>
          <a:bodyPr lIns="0" tIns="53975" rIns="0" bIns="0">
            <a:spAutoFit/>
          </a:bodyPr>
          <a:lstStyle/>
          <a:p>
            <a:pPr marL="481013" algn="ctr" eaLnBrk="1" hangingPunct="1">
              <a:lnSpc>
                <a:spcPts val="2588"/>
              </a:lnSpc>
              <a:spcBef>
                <a:spcPts val="425"/>
              </a:spcBef>
            </a:pPr>
            <a:r>
              <a:rPr lang="en-US" sz="2000" b="1">
                <a:solidFill>
                  <a:srgbClr val="E8405D"/>
                </a:solidFill>
                <a:cs typeface="Arial" pitchFamily="34" charset="0"/>
              </a:rPr>
              <a:t>Праведност и  једнакост</a:t>
            </a:r>
            <a:endParaRPr lang="en-US" sz="2000">
              <a:cs typeface="Arial" pitchFamily="34" charset="0"/>
            </a:endParaRPr>
          </a:p>
          <a:p>
            <a:pPr marL="481013" algn="ctr" eaLnBrk="1" hangingPunct="1">
              <a:spcBef>
                <a:spcPts val="1188"/>
              </a:spcBef>
            </a:pPr>
            <a:r>
              <a:rPr lang="en-US" sz="2000">
                <a:cs typeface="Arial" pitchFamily="34" charset="0"/>
              </a:rPr>
              <a:t>Исти услови полагања испита  доприносе праведности и  једнакости у образовном систему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2813" y="1524000"/>
            <a:ext cx="3052762" cy="1465263"/>
          </a:xfrm>
          <a:prstGeom prst="rect">
            <a:avLst/>
          </a:prstGeom>
        </p:spPr>
        <p:txBody>
          <a:bodyPr lIns="0" tIns="53975" rIns="0" bIns="0">
            <a:spAutoFit/>
          </a:bodyPr>
          <a:lstStyle/>
          <a:p>
            <a:pPr marL="677863" indent="-339725" eaLnBrk="1" hangingPunct="1">
              <a:lnSpc>
                <a:spcPts val="2588"/>
              </a:lnSpc>
              <a:spcBef>
                <a:spcPts val="425"/>
              </a:spcBef>
            </a:pPr>
            <a:r>
              <a:rPr lang="en-US" sz="2000" b="1">
                <a:solidFill>
                  <a:srgbClr val="E8405D"/>
                </a:solidFill>
                <a:cs typeface="Arial" pitchFamily="34" charset="0"/>
              </a:rPr>
              <a:t>Проходност  ка ВШУ</a:t>
            </a:r>
            <a:endParaRPr lang="en-US" sz="2000">
              <a:cs typeface="Arial" pitchFamily="34" charset="0"/>
            </a:endParaRPr>
          </a:p>
          <a:p>
            <a:pPr marL="677863" indent="-339725" algn="just" eaLnBrk="1" hangingPunct="1">
              <a:spcBef>
                <a:spcPts val="1188"/>
              </a:spcBef>
            </a:pPr>
            <a:r>
              <a:rPr lang="en-US" sz="2000">
                <a:cs typeface="Arial" pitchFamily="34" charset="0"/>
              </a:rPr>
              <a:t>Могућност истовременог  конкурисања на већи број  високошколских установа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28800" y="4178300"/>
            <a:ext cx="3651250" cy="1465263"/>
          </a:xfrm>
          <a:prstGeom prst="rect">
            <a:avLst/>
          </a:prstGeom>
        </p:spPr>
        <p:txBody>
          <a:bodyPr lIns="0" tIns="53975" rIns="0" bIns="0">
            <a:spAutoFit/>
          </a:bodyPr>
          <a:lstStyle/>
          <a:p>
            <a:pPr marL="522288" indent="-414338" eaLnBrk="1" hangingPunct="1">
              <a:lnSpc>
                <a:spcPts val="2588"/>
              </a:lnSpc>
              <a:spcBef>
                <a:spcPts val="425"/>
              </a:spcBef>
            </a:pPr>
            <a:r>
              <a:rPr lang="en-US" sz="2000" b="1">
                <a:solidFill>
                  <a:srgbClr val="E8405D"/>
                </a:solidFill>
                <a:cs typeface="Arial" pitchFamily="34" charset="0"/>
              </a:rPr>
              <a:t>Објективна оцена  образовања</a:t>
            </a:r>
            <a:endParaRPr lang="en-US" sz="2000">
              <a:cs typeface="Arial" pitchFamily="34" charset="0"/>
            </a:endParaRPr>
          </a:p>
          <a:p>
            <a:pPr marL="522288" indent="-414338" eaLnBrk="1" hangingPunct="1">
              <a:spcBef>
                <a:spcPts val="1188"/>
              </a:spcBef>
            </a:pPr>
            <a:r>
              <a:rPr lang="en-US" sz="2000">
                <a:cs typeface="Arial" pitchFamily="34" charset="0"/>
              </a:rPr>
              <a:t>На основу објективне процене  рада школа кроз резултате  ученика на државној матури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39000" y="4016375"/>
            <a:ext cx="3422650" cy="2106613"/>
          </a:xfrm>
          <a:prstGeom prst="rect">
            <a:avLst/>
          </a:prstGeom>
        </p:spPr>
        <p:txBody>
          <a:bodyPr lIns="0" tIns="53975" rIns="0" bIns="0">
            <a:spAutoFit/>
          </a:bodyPr>
          <a:lstStyle/>
          <a:p>
            <a:pPr marL="469900" algn="ctr" eaLnBrk="1" hangingPunct="1">
              <a:lnSpc>
                <a:spcPts val="2588"/>
              </a:lnSpc>
              <a:spcBef>
                <a:spcPts val="425"/>
              </a:spcBef>
            </a:pPr>
            <a:r>
              <a:rPr lang="en-US" sz="2000" b="1">
                <a:solidFill>
                  <a:srgbClr val="E8405D"/>
                </a:solidFill>
                <a:cs typeface="Arial" pitchFamily="34" charset="0"/>
              </a:rPr>
              <a:t>Унапређивање  квалитета</a:t>
            </a:r>
            <a:endParaRPr lang="en-US" sz="2000">
              <a:cs typeface="Arial" pitchFamily="34" charset="0"/>
            </a:endParaRPr>
          </a:p>
          <a:p>
            <a:pPr marL="469900" algn="ctr" eaLnBrk="1" hangingPunct="1">
              <a:spcBef>
                <a:spcPts val="1188"/>
              </a:spcBef>
            </a:pPr>
            <a:r>
              <a:rPr lang="en-US" sz="2000">
                <a:cs typeface="Arial" pitchFamily="34" charset="0"/>
              </a:rPr>
              <a:t>Повратне информације као  инструмент за унапређивање рада  наставника, школа и система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2"/>
          <p:cNvSpPr txBox="1"/>
          <p:nvPr/>
        </p:nvSpPr>
        <p:spPr>
          <a:xfrm>
            <a:off x="1008063" y="1663700"/>
            <a:ext cx="9967912" cy="504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spc="-1" dirty="0">
                <a:solidFill>
                  <a:srgbClr val="000000"/>
                </a:solidFill>
                <a:latin typeface="+mn-lt"/>
              </a:rPr>
              <a:t>Формирање радних група, припрема испитних задатака и процедура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spc="-1" dirty="0">
                <a:solidFill>
                  <a:srgbClr val="000000"/>
                </a:solidFill>
                <a:latin typeface="+mn-lt"/>
              </a:rPr>
              <a:t>Унапређивање капацитета различитих актера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b="1" spc="-1" dirty="0">
                <a:solidFill>
                  <a:srgbClr val="1E4E79"/>
                </a:solidFill>
                <a:latin typeface="+mn-lt"/>
              </a:rPr>
              <a:t>Прво пилотирање 2020. 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spc="-1" dirty="0">
                <a:solidFill>
                  <a:srgbClr val="000000"/>
                </a:solidFill>
                <a:latin typeface="+mn-lt"/>
              </a:rPr>
              <a:t>Евалуација 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spc="-1" dirty="0">
                <a:solidFill>
                  <a:srgbClr val="000000"/>
                </a:solidFill>
                <a:latin typeface="+mn-lt"/>
              </a:rPr>
              <a:t>Ревизија и унапређивање материјала и процедура на основу резултата евалуације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b="1" spc="-1" dirty="0">
                <a:solidFill>
                  <a:srgbClr val="1E4E79"/>
                </a:solidFill>
                <a:latin typeface="+mn-lt"/>
              </a:rPr>
              <a:t>Друго пилотирање 2022. 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spc="-1" dirty="0">
                <a:latin typeface="+mn-lt"/>
              </a:rPr>
              <a:t>Евалуација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spc="-1" dirty="0">
                <a:solidFill>
                  <a:srgbClr val="000000"/>
                </a:solidFill>
                <a:latin typeface="+mn-lt"/>
              </a:rPr>
              <a:t>Ревизија и унапређивање материјала и процедура на основу резултата евалуације</a:t>
            </a:r>
          </a:p>
          <a:p>
            <a:pPr marL="457560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1"/>
              </a:spcAft>
              <a:buClr>
                <a:srgbClr val="1E4E79"/>
              </a:buClr>
              <a:buFont typeface="Wingdings" panose="05000000000000000000" pitchFamily="2" charset="2"/>
              <a:buChar char="§"/>
              <a:defRPr/>
            </a:pPr>
            <a:r>
              <a:rPr lang="sr-Cyrl-RS" sz="2400" b="1" spc="-1" dirty="0">
                <a:solidFill>
                  <a:srgbClr val="1E4E79"/>
                </a:solidFill>
                <a:latin typeface="+mn-lt"/>
              </a:rPr>
              <a:t>Пробна матура 2023.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371600" y="733425"/>
            <a:ext cx="10075863" cy="782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sr-Cyrl-RS" sz="4000" spc="-1" dirty="0">
                <a:solidFill>
                  <a:srgbClr val="1E4E79"/>
                </a:solidFill>
                <a:latin typeface="+mn-lt"/>
                <a:ea typeface="+mn-ea"/>
                <a:cs typeface="+mn-cs"/>
              </a:rPr>
              <a:t>Припреме за спровођење државне матуре</a:t>
            </a:r>
            <a:endParaRPr lang="en-US" sz="4000" spc="-1" dirty="0">
              <a:solidFill>
                <a:srgbClr val="1E4E7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0" y="0"/>
            <a:ext cx="4094163" cy="368300"/>
          </a:xfrm>
          <a:prstGeom prst="rect">
            <a:avLst/>
          </a:prstGeom>
          <a:solidFill>
            <a:srgbClr val="1E4E7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ПРИПРЕМЕ ЗА ДРЖАВНУ МАТУРУ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0210800" cy="246221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  <a:ea typeface="UKIJ Inchike"/>
              </a:rPr>
              <a:t>         Поштовани ученици</a:t>
            </a:r>
            <a:br>
              <a:rPr lang="en-US" sz="3200" smtClean="0">
                <a:solidFill>
                  <a:srgbClr val="002060"/>
                </a:solidFill>
                <a:ea typeface="UKIJ Inchike"/>
              </a:rPr>
            </a:br>
            <a:r>
              <a:rPr lang="en-US" sz="3200" smtClean="0">
                <a:solidFill>
                  <a:srgbClr val="002060"/>
                </a:solidFill>
                <a:ea typeface="UKIJ Inchike"/>
              </a:rPr>
              <a:t>                            Поштовани родитељи</a:t>
            </a:r>
            <a:br>
              <a:rPr lang="en-US" sz="3200" smtClean="0">
                <a:solidFill>
                  <a:srgbClr val="002060"/>
                </a:solidFill>
                <a:ea typeface="UKIJ Inchike"/>
              </a:rPr>
            </a:br>
            <a:r>
              <a:rPr lang="en-US" sz="3200" smtClean="0">
                <a:ea typeface="UKIJ Inchike"/>
              </a:rPr>
              <a:t>Пред вама је презентација у којој су приказане кључне одлике државне матуре. </a:t>
            </a:r>
            <a:br>
              <a:rPr lang="en-US" sz="3200" smtClean="0">
                <a:ea typeface="UKIJ Inchike"/>
              </a:rPr>
            </a:br>
            <a:endParaRPr lang="en-US" sz="3200" smtClean="0">
              <a:latin typeface="Arial Rounded MT Bold" pitchFamily="34" charset="0"/>
              <a:ea typeface="UKIJ Inchike"/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2212975"/>
            <a:ext cx="11307762" cy="4432300"/>
          </a:xfrm>
        </p:spPr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r-Cyrl-RS" dirty="0"/>
              <a:t> </a:t>
            </a:r>
            <a:r>
              <a:rPr lang="ru-RU" dirty="0">
                <a:solidFill>
                  <a:srgbClr val="002060"/>
                </a:solidFill>
              </a:rPr>
              <a:t>ПРОЈЕКАТ ДРЖАВНЕ МАТУРЕ </a:t>
            </a:r>
            <a:r>
              <a:rPr lang="ru-RU" b="0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Унапређење квалитета образовања кроз увођење испита на крају средњег образовања</a:t>
            </a:r>
            <a:r>
              <a:rPr lang="ru-RU" b="0" dirty="0">
                <a:solidFill>
                  <a:srgbClr val="002060"/>
                </a:solidFill>
              </a:rPr>
              <a:t>) покренуло је Министарство просвете, науке и технолошког развоја, а реализује се уз финансијску и техничку подршку Европске уније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Општи циљ</a:t>
            </a:r>
            <a:r>
              <a:rPr lang="ru-RU" b="0" dirty="0">
                <a:solidFill>
                  <a:srgbClr val="002060"/>
                </a:solidFill>
              </a:rPr>
              <a:t> пројекта је да подржи израду савременог и ефикасног образовног система у Републици Србији, који ће допринети изградњи друштва заснованог на знању.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b="0" dirty="0">
              <a:solidFill>
                <a:srgbClr val="00206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i="1" dirty="0">
                <a:solidFill>
                  <a:srgbClr val="002060"/>
                </a:solidFill>
              </a:rPr>
              <a:t>Државна матура се уводи да би се побољшао образовни систем, кроз боље средње образовање. Мерљиви резултати са матурских испита показаће где и шта треба мењати</a:t>
            </a:r>
            <a:r>
              <a:rPr lang="ru-RU" b="0" dirty="0">
                <a:solidFill>
                  <a:srgbClr val="002060"/>
                </a:solidFill>
              </a:rPr>
              <a:t>.</a:t>
            </a:r>
            <a:endParaRPr lang="sr-Latn-R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938" y="688975"/>
            <a:ext cx="5562600" cy="57308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mtClean="0">
                <a:solidFill>
                  <a:srgbClr val="6C398F"/>
                </a:solidFill>
                <a:ea typeface="UKIJ Inchike"/>
              </a:rPr>
              <a:t>ВИШЕ ИНФОРМАЦИЈА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2139950"/>
            <a:ext cx="9609138" cy="4013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41300" indent="-228600" eaLnBrk="1" hangingPunct="1">
              <a:lnSpc>
                <a:spcPct val="120000"/>
              </a:lnSpc>
              <a:spcBef>
                <a:spcPts val="100"/>
              </a:spcBef>
              <a:buClr>
                <a:srgbClr val="E8405D"/>
              </a:buClr>
              <a:buSzPct val="67000"/>
              <a:buFontTx/>
              <a:buChar char="■"/>
              <a:tabLst>
                <a:tab pos="24130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Вебсајт Министарства просвете, науке и технолошког развоја: </a:t>
            </a:r>
            <a:r>
              <a:rPr lang="en-US" sz="2400" u="sng">
                <a:solidFill>
                  <a:srgbClr val="1E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>
                <a:solidFill>
                  <a:srgbClr val="1E4E79"/>
                </a:solidFill>
                <a:latin typeface="Arial" pitchFamily="34" charset="0"/>
                <a:cs typeface="Arial" pitchFamily="34" charset="0"/>
                <a:hlinkClick r:id="rId2"/>
              </a:rPr>
              <a:t>www.mpn.gov.rs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marL="241300" indent="-228600" eaLnBrk="1" hangingPunct="1">
              <a:spcBef>
                <a:spcPts val="2375"/>
              </a:spcBef>
              <a:buClr>
                <a:srgbClr val="E8405D"/>
              </a:buClr>
              <a:buSzPct val="67000"/>
              <a:buFontTx/>
              <a:buChar char="■"/>
              <a:tabLst>
                <a:tab pos="24130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Вебсајт државне матуре:</a:t>
            </a:r>
            <a:r>
              <a:rPr lang="en-US" sz="2400">
                <a:solidFill>
                  <a:srgbClr val="1E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>
                <a:solidFill>
                  <a:srgbClr val="1E4E79"/>
                </a:solidFill>
                <a:latin typeface="Arial" pitchFamily="34" charset="0"/>
                <a:cs typeface="Arial" pitchFamily="34" charset="0"/>
                <a:hlinkClick r:id="rId3"/>
              </a:rPr>
              <a:t>https://matura.edu.rs/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marL="241300" indent="-228600" eaLnBrk="1" hangingPunct="1">
              <a:spcBef>
                <a:spcPts val="2375"/>
              </a:spcBef>
              <a:buClr>
                <a:srgbClr val="E8405D"/>
              </a:buClr>
              <a:buSzPct val="67000"/>
              <a:buFontTx/>
              <a:buChar char="■"/>
              <a:tabLst>
                <a:tab pos="24130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Фејсбук страна:</a:t>
            </a:r>
            <a:r>
              <a:rPr lang="en-US" sz="2400">
                <a:solidFill>
                  <a:srgbClr val="1E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>
                <a:solidFill>
                  <a:srgbClr val="1E4E79"/>
                </a:solidFill>
                <a:latin typeface="Arial" pitchFamily="34" charset="0"/>
                <a:cs typeface="Arial" pitchFamily="34" charset="0"/>
                <a:hlinkClick r:id="rId4"/>
              </a:rPr>
              <a:t>https://www.facebook.com/Drzavna.matura.Srbije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marL="241300" indent="-228600" eaLnBrk="1" hangingPunct="1">
              <a:lnSpc>
                <a:spcPct val="120000"/>
              </a:lnSpc>
              <a:spcBef>
                <a:spcPts val="1800"/>
              </a:spcBef>
              <a:buClr>
                <a:srgbClr val="E8405D"/>
              </a:buClr>
              <a:buSzPct val="67000"/>
              <a:buFontTx/>
              <a:buChar char="■"/>
              <a:tabLst>
                <a:tab pos="24130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  <a:hlinkClick r:id="rId5"/>
              </a:rPr>
              <a:t>Линктин страна:</a:t>
            </a:r>
            <a:r>
              <a:rPr lang="en-US" sz="2400">
                <a:solidFill>
                  <a:srgbClr val="1E4E79"/>
                </a:solidFill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en-US" sz="2400" u="sng">
                <a:solidFill>
                  <a:srgbClr val="1E4E79"/>
                </a:solidFill>
                <a:latin typeface="Arial" pitchFamily="34" charset="0"/>
                <a:cs typeface="Arial" pitchFamily="34" charset="0"/>
                <a:hlinkClick r:id="rId5"/>
              </a:rPr>
              <a:t>https://www.linkedin.com/company/drzavna-matura-  srbije/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marL="241300" indent="-228600" eaLnBrk="1" hangingPunct="1">
              <a:spcBef>
                <a:spcPts val="2375"/>
              </a:spcBef>
              <a:buClr>
                <a:srgbClr val="E8405D"/>
              </a:buClr>
              <a:buSzPct val="67000"/>
              <a:buFontTx/>
              <a:buChar char="■"/>
              <a:tabLst>
                <a:tab pos="241300" algn="l"/>
              </a:tabLst>
            </a:pPr>
            <a:r>
              <a:rPr lang="en-US" sz="2400">
                <a:latin typeface="Arial" pitchFamily="34" charset="0"/>
                <a:cs typeface="Arial" pitchFamily="34" charset="0"/>
              </a:rPr>
              <a:t>Е-адреса:</a:t>
            </a:r>
            <a:r>
              <a:rPr lang="en-US" sz="2400">
                <a:solidFill>
                  <a:srgbClr val="1E4E7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>
                <a:solidFill>
                  <a:srgbClr val="1E4E79"/>
                </a:solidFill>
                <a:latin typeface="Arial" pitchFamily="34" charset="0"/>
                <a:cs typeface="Arial" pitchFamily="34" charset="0"/>
                <a:hlinkClick r:id="rId6"/>
              </a:rPr>
              <a:t>projekat@matura.edu.rs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51;p29"/>
          <p:cNvSpPr txBox="1">
            <a:spLocks noChangeArrowheads="1"/>
          </p:cNvSpPr>
          <p:nvPr/>
        </p:nvSpPr>
        <p:spPr bwMode="auto">
          <a:xfrm>
            <a:off x="3546475" y="520700"/>
            <a:ext cx="4895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400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Државна матура</a:t>
            </a:r>
            <a:endParaRPr lang="en-US" sz="4400">
              <a:solidFill>
                <a:srgbClr val="1E4E79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8195" name="Google Shape;152;p29"/>
          <p:cNvSpPr txBox="1">
            <a:spLocks noChangeArrowheads="1"/>
          </p:cNvSpPr>
          <p:nvPr/>
        </p:nvSpPr>
        <p:spPr bwMode="auto">
          <a:xfrm>
            <a:off x="0" y="0"/>
            <a:ext cx="3646488" cy="369888"/>
          </a:xfrm>
          <a:prstGeom prst="rect">
            <a:avLst/>
          </a:prstGeom>
          <a:solidFill>
            <a:srgbClr val="1E4E79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КОНЦЕПТ ДРЖАВНЕ МАТУРЕ</a:t>
            </a:r>
            <a:endParaRPr lang="en-US"/>
          </a:p>
        </p:txBody>
      </p:sp>
      <p:sp>
        <p:nvSpPr>
          <p:cNvPr id="8196" name="Google Shape;153;p29"/>
          <p:cNvSpPr txBox="1">
            <a:spLocks noChangeArrowheads="1"/>
          </p:cNvSpPr>
          <p:nvPr/>
        </p:nvSpPr>
        <p:spPr bwMode="auto">
          <a:xfrm>
            <a:off x="2647950" y="1373188"/>
            <a:ext cx="62896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lnSpc>
                <a:spcPct val="110000"/>
              </a:lnSpc>
            </a:pPr>
            <a:r>
              <a:rPr lang="en-US" sz="2800" b="1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Један од два</a:t>
            </a:r>
            <a:r>
              <a:rPr lang="en-GB" sz="2800" b="1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2800" b="1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национална испит</a:t>
            </a:r>
            <a:r>
              <a:rPr lang="en-US" sz="2800" b="1">
                <a:solidFill>
                  <a:srgbClr val="1E4E7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</a:t>
            </a:r>
          </a:p>
        </p:txBody>
      </p:sp>
      <p:cxnSp>
        <p:nvCxnSpPr>
          <p:cNvPr id="8197" name="Google Shape;154;p29"/>
          <p:cNvCxnSpPr>
            <a:cxnSpLocks noChangeShapeType="1"/>
          </p:cNvCxnSpPr>
          <p:nvPr/>
        </p:nvCxnSpPr>
        <p:spPr bwMode="auto">
          <a:xfrm>
            <a:off x="4552950" y="2589213"/>
            <a:ext cx="0" cy="2922587"/>
          </a:xfrm>
          <a:prstGeom prst="straightConnector1">
            <a:avLst/>
          </a:prstGeom>
          <a:noFill/>
          <a:ln w="28575">
            <a:solidFill>
              <a:srgbClr val="00437A"/>
            </a:solidFill>
            <a:round/>
            <a:headEnd/>
            <a:tailEnd/>
          </a:ln>
        </p:spPr>
      </p:cxnSp>
      <p:sp>
        <p:nvSpPr>
          <p:cNvPr id="157" name="Google Shape;157;p29"/>
          <p:cNvSpPr txBox="1">
            <a:spLocks noChangeArrowheads="1"/>
          </p:cNvSpPr>
          <p:nvPr/>
        </p:nvSpPr>
        <p:spPr bwMode="auto">
          <a:xfrm>
            <a:off x="4518025" y="5527675"/>
            <a:ext cx="243998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en-US" sz="2200" b="1">
                <a:solidFill>
                  <a:srgbClr val="00437A"/>
                </a:solidFill>
              </a:rPr>
              <a:t>Јун 2023. године</a:t>
            </a:r>
            <a:endParaRPr lang="en-US" sz="2200"/>
          </a:p>
        </p:txBody>
      </p:sp>
      <p:sp>
        <p:nvSpPr>
          <p:cNvPr id="172" name="Google Shape;172;p29"/>
          <p:cNvSpPr txBox="1">
            <a:spLocks noChangeArrowheads="1"/>
          </p:cNvSpPr>
          <p:nvPr/>
        </p:nvSpPr>
        <p:spPr bwMode="auto">
          <a:xfrm>
            <a:off x="4454525" y="3992563"/>
            <a:ext cx="2503488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lnSpc>
                <a:spcPct val="90000"/>
              </a:lnSpc>
            </a:pPr>
            <a:r>
              <a:rPr lang="en-US" sz="2200">
                <a:solidFill>
                  <a:srgbClr val="00437A"/>
                </a:solidFill>
                <a:sym typeface="Arial" pitchFamily="34" charset="0"/>
              </a:rPr>
              <a:t>Прв</a:t>
            </a:r>
            <a:r>
              <a:rPr lang="en-US" sz="2200">
                <a:solidFill>
                  <a:srgbClr val="00437A"/>
                </a:solidFill>
              </a:rPr>
              <a:t>и национални</a:t>
            </a:r>
            <a:br>
              <a:rPr lang="en-US" sz="2200">
                <a:solidFill>
                  <a:srgbClr val="00437A"/>
                </a:solidFill>
              </a:rPr>
            </a:br>
            <a:r>
              <a:rPr lang="en-US" sz="2200" b="1">
                <a:solidFill>
                  <a:srgbClr val="00437A"/>
                </a:solidFill>
                <a:sym typeface="Arial" pitchFamily="34" charset="0"/>
              </a:rPr>
              <a:t>завршн</a:t>
            </a:r>
            <a:r>
              <a:rPr lang="en-US" sz="2200" b="1">
                <a:solidFill>
                  <a:srgbClr val="00437A"/>
                </a:solidFill>
              </a:rPr>
              <a:t>и</a:t>
            </a:r>
            <a:r>
              <a:rPr lang="en-US" sz="2200" b="1">
                <a:solidFill>
                  <a:srgbClr val="00437A"/>
                </a:solidFill>
                <a:sym typeface="Arial" pitchFamily="34" charset="0"/>
              </a:rPr>
              <a:t> испит</a:t>
            </a:r>
            <a:r>
              <a:rPr lang="en-US" sz="2200" b="1">
                <a:solidFill>
                  <a:srgbClr val="00437A"/>
                </a:solidFill>
              </a:rPr>
              <a:t/>
            </a:r>
            <a:br>
              <a:rPr lang="en-US" sz="2200" b="1">
                <a:solidFill>
                  <a:srgbClr val="00437A"/>
                </a:solidFill>
              </a:rPr>
            </a:br>
            <a:r>
              <a:rPr lang="en-US" sz="2200">
                <a:solidFill>
                  <a:srgbClr val="00437A"/>
                </a:solidFill>
              </a:rPr>
              <a:t>на крају 3-годишњег средњег образовања</a:t>
            </a:r>
            <a:endParaRPr lang="en-US" sz="2200" b="1">
              <a:solidFill>
                <a:srgbClr val="00437A"/>
              </a:solidFill>
              <a:sym typeface="Arial" pitchFamily="34" charset="0"/>
            </a:endParaRPr>
          </a:p>
        </p:txBody>
      </p:sp>
      <p:sp>
        <p:nvSpPr>
          <p:cNvPr id="8200" name="Google Shape;148;p29"/>
          <p:cNvSpPr>
            <a:spLocks noChangeArrowheads="1"/>
          </p:cNvSpPr>
          <p:nvPr/>
        </p:nvSpPr>
        <p:spPr bwMode="auto">
          <a:xfrm rot="10800000">
            <a:off x="457200" y="2352675"/>
            <a:ext cx="3646488" cy="3427413"/>
          </a:xfrm>
          <a:prstGeom prst="ellipse">
            <a:avLst/>
          </a:prstGeom>
          <a:solidFill>
            <a:srgbClr val="41ABE2">
              <a:alpha val="37254"/>
            </a:srgbClr>
          </a:solidFill>
          <a:ln w="9525">
            <a:solidFill>
              <a:srgbClr val="93C47D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760413" y="2844800"/>
            <a:ext cx="3240087" cy="2906713"/>
            <a:chOff x="1441034" y="2856987"/>
            <a:chExt cx="3240000" cy="2906938"/>
          </a:xfrm>
        </p:grpSpPr>
        <p:sp>
          <p:nvSpPr>
            <p:cNvPr id="8216" name="Google Shape;155;p29"/>
            <p:cNvSpPr txBox="1">
              <a:spLocks noChangeArrowheads="1"/>
            </p:cNvSpPr>
            <p:nvPr/>
          </p:nvSpPr>
          <p:spPr bwMode="auto">
            <a:xfrm>
              <a:off x="1441034" y="4225072"/>
              <a:ext cx="3240000" cy="1538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ts val="1100"/>
                <a:buFont typeface="Arial" pitchFamily="34" charset="0"/>
                <a:buNone/>
              </a:pPr>
              <a:r>
                <a:rPr lang="en-US" sz="2200" b="1">
                  <a:solidFill>
                    <a:srgbClr val="1E4E79"/>
                  </a:solidFill>
                </a:rPr>
                <a:t>Завршни испит</a:t>
              </a:r>
              <a:br>
                <a:rPr lang="en-US" sz="2200" b="1">
                  <a:solidFill>
                    <a:srgbClr val="1E4E79"/>
                  </a:solidFill>
                </a:rPr>
              </a:br>
              <a:r>
                <a:rPr lang="en-US" sz="2200" b="1">
                  <a:solidFill>
                    <a:srgbClr val="1E4E79"/>
                  </a:solidFill>
                </a:rPr>
                <a:t>на крају</a:t>
              </a:r>
            </a:p>
            <a:p>
              <a:pPr algn="ctr" eaLnBrk="1" hangingPunct="1"/>
              <a:r>
                <a:rPr lang="en-US" sz="2200" b="1">
                  <a:solidFill>
                    <a:srgbClr val="1E4E79"/>
                  </a:solidFill>
                </a:rPr>
                <a:t>основног</a:t>
              </a:r>
              <a:br>
                <a:rPr lang="en-US" sz="2200" b="1">
                  <a:solidFill>
                    <a:srgbClr val="1E4E79"/>
                  </a:solidFill>
                </a:rPr>
              </a:br>
              <a:r>
                <a:rPr lang="en-US" sz="2200" b="1">
                  <a:solidFill>
                    <a:srgbClr val="1E4E79"/>
                  </a:solidFill>
                </a:rPr>
                <a:t>образовања</a:t>
              </a:r>
            </a:p>
          </p:txBody>
        </p:sp>
        <p:sp>
          <p:nvSpPr>
            <p:cNvPr id="8217" name="Google Shape;161;p29"/>
            <p:cNvSpPr>
              <a:spLocks noChangeArrowheads="1"/>
            </p:cNvSpPr>
            <p:nvPr/>
          </p:nvSpPr>
          <p:spPr bwMode="auto">
            <a:xfrm>
              <a:off x="1831251" y="2856987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18" name="Google Shape;162;p29"/>
            <p:cNvSpPr>
              <a:spLocks noChangeArrowheads="1"/>
            </p:cNvSpPr>
            <p:nvPr/>
          </p:nvSpPr>
          <p:spPr bwMode="auto">
            <a:xfrm>
              <a:off x="2462829" y="2856987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19" name="Google Shape;163;p29"/>
            <p:cNvSpPr>
              <a:spLocks noChangeArrowheads="1"/>
            </p:cNvSpPr>
            <p:nvPr/>
          </p:nvSpPr>
          <p:spPr bwMode="auto">
            <a:xfrm>
              <a:off x="3094407" y="2856987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20" name="Google Shape;164;p29"/>
            <p:cNvSpPr>
              <a:spLocks noChangeArrowheads="1"/>
            </p:cNvSpPr>
            <p:nvPr/>
          </p:nvSpPr>
          <p:spPr bwMode="auto">
            <a:xfrm>
              <a:off x="3725986" y="2871437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21" name="Google Shape;165;p29"/>
            <p:cNvSpPr>
              <a:spLocks noChangeArrowheads="1"/>
            </p:cNvSpPr>
            <p:nvPr/>
          </p:nvSpPr>
          <p:spPr bwMode="auto">
            <a:xfrm>
              <a:off x="1831251" y="3464412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22" name="Google Shape;166;p29"/>
            <p:cNvSpPr>
              <a:spLocks noChangeArrowheads="1"/>
            </p:cNvSpPr>
            <p:nvPr/>
          </p:nvSpPr>
          <p:spPr bwMode="auto">
            <a:xfrm>
              <a:off x="2462829" y="3464412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23" name="Google Shape;167;p29"/>
            <p:cNvSpPr>
              <a:spLocks noChangeArrowheads="1"/>
            </p:cNvSpPr>
            <p:nvPr/>
          </p:nvSpPr>
          <p:spPr bwMode="auto">
            <a:xfrm>
              <a:off x="3094407" y="3464412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24" name="Google Shape;168;p29"/>
            <p:cNvSpPr>
              <a:spLocks noChangeArrowheads="1"/>
            </p:cNvSpPr>
            <p:nvPr/>
          </p:nvSpPr>
          <p:spPr bwMode="auto">
            <a:xfrm>
              <a:off x="3725986" y="3478862"/>
              <a:ext cx="540000" cy="540000"/>
            </a:xfrm>
            <a:prstGeom prst="ellipse">
              <a:avLst/>
            </a:prstGeom>
            <a:solidFill>
              <a:srgbClr val="41ABE2"/>
            </a:solidFill>
            <a:ln w="9525">
              <a:solidFill>
                <a:srgbClr val="41ABE2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sp>
          <p:nvSpPr>
            <p:cNvPr id="8225" name="Google Shape;176;p29"/>
            <p:cNvSpPr>
              <a:spLocks noChangeArrowheads="1"/>
            </p:cNvSpPr>
            <p:nvPr/>
          </p:nvSpPr>
          <p:spPr bwMode="auto">
            <a:xfrm>
              <a:off x="4146008" y="3596866"/>
              <a:ext cx="334925" cy="370042"/>
            </a:xfrm>
            <a:prstGeom prst="flowChartDecision">
              <a:avLst/>
            </a:prstGeom>
            <a:solidFill>
              <a:srgbClr val="E94B5B"/>
            </a:solidFill>
            <a:ln w="12700">
              <a:solidFill>
                <a:srgbClr val="1E4E79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/>
            </a:p>
          </p:txBody>
        </p:sp>
        <p:cxnSp>
          <p:nvCxnSpPr>
            <p:cNvPr id="8226" name="Google Shape;177;p29"/>
            <p:cNvCxnSpPr>
              <a:cxnSpLocks/>
              <a:stCxn id="8225" idx="2"/>
            </p:cNvCxnSpPr>
            <p:nvPr/>
          </p:nvCxnSpPr>
          <p:spPr bwMode="auto">
            <a:xfrm flipH="1">
              <a:off x="3839345" y="3966908"/>
              <a:ext cx="474126" cy="388272"/>
            </a:xfrm>
            <a:prstGeom prst="straightConnector1">
              <a:avLst/>
            </a:prstGeom>
            <a:noFill/>
            <a:ln w="19050">
              <a:solidFill>
                <a:srgbClr val="1E4E79"/>
              </a:solidFill>
              <a:round/>
              <a:headEnd/>
              <a:tailEnd type="triangle" w="med" len="med"/>
            </a:ln>
          </p:spPr>
        </p:cxnSp>
      </p:grpSp>
      <p:sp>
        <p:nvSpPr>
          <p:cNvPr id="8202" name="Google Shape;148;p29"/>
          <p:cNvSpPr>
            <a:spLocks noChangeArrowheads="1"/>
          </p:cNvSpPr>
          <p:nvPr/>
        </p:nvSpPr>
        <p:spPr bwMode="auto">
          <a:xfrm rot="10800000">
            <a:off x="6681788" y="2341563"/>
            <a:ext cx="3240087" cy="3240087"/>
          </a:xfrm>
          <a:prstGeom prst="ellipse">
            <a:avLst/>
          </a:prstGeom>
          <a:solidFill>
            <a:srgbClr val="795BDA">
              <a:alpha val="37254"/>
            </a:srgbClr>
          </a:solidFill>
          <a:ln w="9525">
            <a:solidFill>
              <a:srgbClr val="93C47D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03" name="Google Shape;164;p29"/>
          <p:cNvSpPr>
            <a:spLocks noChangeArrowheads="1"/>
          </p:cNvSpPr>
          <p:nvPr/>
        </p:nvSpPr>
        <p:spPr bwMode="auto">
          <a:xfrm>
            <a:off x="7102475" y="2914650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40" name="Google Shape;172;p29"/>
          <p:cNvSpPr txBox="1">
            <a:spLocks noChangeArrowheads="1"/>
          </p:cNvSpPr>
          <p:nvPr/>
        </p:nvSpPr>
        <p:spPr bwMode="auto">
          <a:xfrm>
            <a:off x="9544050" y="3954463"/>
            <a:ext cx="2501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lnSpc>
                <a:spcPct val="90000"/>
              </a:lnSpc>
            </a:pPr>
            <a:r>
              <a:rPr lang="en-US" sz="2200">
                <a:solidFill>
                  <a:srgbClr val="795BDA"/>
                </a:solidFill>
              </a:rPr>
              <a:t>Прва национална</a:t>
            </a:r>
            <a:br>
              <a:rPr lang="en-US" sz="2200">
                <a:solidFill>
                  <a:srgbClr val="795BDA"/>
                </a:solidFill>
              </a:rPr>
            </a:br>
            <a:r>
              <a:rPr lang="en-US" sz="2200" b="1">
                <a:solidFill>
                  <a:srgbClr val="795BDA"/>
                </a:solidFill>
              </a:rPr>
              <a:t>матура</a:t>
            </a:r>
            <a:r>
              <a:rPr lang="en-US" sz="2200">
                <a:solidFill>
                  <a:srgbClr val="795BDA"/>
                </a:solidFill>
              </a:rPr>
              <a:t/>
            </a:r>
            <a:br>
              <a:rPr lang="en-US" sz="2200">
                <a:solidFill>
                  <a:srgbClr val="795BDA"/>
                </a:solidFill>
              </a:rPr>
            </a:br>
            <a:r>
              <a:rPr lang="en-US" sz="2200">
                <a:solidFill>
                  <a:srgbClr val="795BDA"/>
                </a:solidFill>
              </a:rPr>
              <a:t>на крају 4-годишњег средњег образовања</a:t>
            </a:r>
            <a:endParaRPr lang="en-US" sz="2200">
              <a:solidFill>
                <a:srgbClr val="795BDA"/>
              </a:solidFill>
              <a:latin typeface="Arial Rounded MT Bold" pitchFamily="34" charset="0"/>
            </a:endParaRPr>
          </a:p>
        </p:txBody>
      </p:sp>
      <p:sp>
        <p:nvSpPr>
          <p:cNvPr id="41" name="Google Shape;157;p29"/>
          <p:cNvSpPr txBox="1">
            <a:spLocks noChangeArrowheads="1"/>
          </p:cNvSpPr>
          <p:nvPr/>
        </p:nvSpPr>
        <p:spPr bwMode="auto">
          <a:xfrm>
            <a:off x="9647238" y="5502275"/>
            <a:ext cx="24399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en-US" sz="2200" b="1">
                <a:solidFill>
                  <a:srgbClr val="795BDA"/>
                </a:solidFill>
              </a:rPr>
              <a:t>Јун 2024. године</a:t>
            </a:r>
            <a:endParaRPr lang="en-US" sz="2200">
              <a:solidFill>
                <a:srgbClr val="795BDA"/>
              </a:solidFill>
            </a:endParaRPr>
          </a:p>
        </p:txBody>
      </p:sp>
      <p:sp>
        <p:nvSpPr>
          <p:cNvPr id="8206" name="Google Shape;164;p29"/>
          <p:cNvSpPr>
            <a:spLocks noChangeArrowheads="1"/>
          </p:cNvSpPr>
          <p:nvPr/>
        </p:nvSpPr>
        <p:spPr bwMode="auto">
          <a:xfrm>
            <a:off x="7696200" y="2914650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07" name="Google Shape;164;p29"/>
          <p:cNvSpPr>
            <a:spLocks noChangeArrowheads="1"/>
          </p:cNvSpPr>
          <p:nvPr/>
        </p:nvSpPr>
        <p:spPr bwMode="auto">
          <a:xfrm>
            <a:off x="8291513" y="2914650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08" name="Google Shape;164;p29"/>
          <p:cNvSpPr>
            <a:spLocks noChangeArrowheads="1"/>
          </p:cNvSpPr>
          <p:nvPr/>
        </p:nvSpPr>
        <p:spPr bwMode="auto">
          <a:xfrm>
            <a:off x="8885238" y="2914650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09" name="Google Shape;164;p29"/>
          <p:cNvSpPr>
            <a:spLocks noChangeArrowheads="1"/>
          </p:cNvSpPr>
          <p:nvPr/>
        </p:nvSpPr>
        <p:spPr bwMode="auto">
          <a:xfrm>
            <a:off x="7102475" y="3590925"/>
            <a:ext cx="539750" cy="541338"/>
          </a:xfrm>
          <a:prstGeom prst="ellipse">
            <a:avLst/>
          </a:prstGeom>
          <a:solidFill>
            <a:srgbClr val="00437A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10" name="Google Shape;164;p29"/>
          <p:cNvSpPr>
            <a:spLocks noChangeArrowheads="1"/>
          </p:cNvSpPr>
          <p:nvPr/>
        </p:nvSpPr>
        <p:spPr bwMode="auto">
          <a:xfrm>
            <a:off x="7696200" y="3590925"/>
            <a:ext cx="539750" cy="541338"/>
          </a:xfrm>
          <a:prstGeom prst="ellipse">
            <a:avLst/>
          </a:prstGeom>
          <a:solidFill>
            <a:srgbClr val="00437A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11" name="Google Shape;164;p29"/>
          <p:cNvSpPr>
            <a:spLocks noChangeArrowheads="1"/>
          </p:cNvSpPr>
          <p:nvPr/>
        </p:nvSpPr>
        <p:spPr bwMode="auto">
          <a:xfrm>
            <a:off x="8291513" y="3590925"/>
            <a:ext cx="539750" cy="541338"/>
          </a:xfrm>
          <a:prstGeom prst="ellipse">
            <a:avLst/>
          </a:prstGeom>
          <a:solidFill>
            <a:srgbClr val="00437A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12" name="Google Shape;176;p29"/>
          <p:cNvSpPr>
            <a:spLocks noChangeArrowheads="1"/>
          </p:cNvSpPr>
          <p:nvPr/>
        </p:nvSpPr>
        <p:spPr bwMode="auto">
          <a:xfrm>
            <a:off x="9332913" y="3025775"/>
            <a:ext cx="334962" cy="368300"/>
          </a:xfrm>
          <a:prstGeom prst="flowChartDecision">
            <a:avLst/>
          </a:prstGeom>
          <a:solidFill>
            <a:srgbClr val="E94B5B"/>
          </a:solidFill>
          <a:ln w="19050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8213" name="Google Shape;160;p29"/>
          <p:cNvSpPr>
            <a:spLocks noChangeArrowheads="1"/>
          </p:cNvSpPr>
          <p:nvPr/>
        </p:nvSpPr>
        <p:spPr bwMode="auto">
          <a:xfrm>
            <a:off x="8739188" y="3711575"/>
            <a:ext cx="334962" cy="368300"/>
          </a:xfrm>
          <a:prstGeom prst="flowChartDecision">
            <a:avLst/>
          </a:prstGeom>
          <a:solidFill>
            <a:srgbClr val="1E4E79"/>
          </a:solidFill>
          <a:ln w="19050">
            <a:solidFill>
              <a:srgbClr val="E94B5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/>
            </a:extLst>
          </p:cNvPr>
          <p:cNvCxnSpPr>
            <a:stCxn id="8212" idx="3"/>
          </p:cNvCxnSpPr>
          <p:nvPr/>
        </p:nvCxnSpPr>
        <p:spPr>
          <a:xfrm>
            <a:off x="9667875" y="3209925"/>
            <a:ext cx="920750" cy="1003300"/>
          </a:xfrm>
          <a:prstGeom prst="straightConnector1">
            <a:avLst/>
          </a:prstGeom>
          <a:ln w="19050">
            <a:solidFill>
              <a:srgbClr val="E94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784975" y="4079875"/>
            <a:ext cx="2100263" cy="960438"/>
          </a:xfrm>
          <a:prstGeom prst="straightConnector1">
            <a:avLst/>
          </a:prstGeom>
          <a:ln w="19050">
            <a:solidFill>
              <a:srgbClr val="795B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2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89;p30"/>
          <p:cNvSpPr txBox="1">
            <a:spLocks noChangeArrowheads="1"/>
          </p:cNvSpPr>
          <p:nvPr/>
        </p:nvSpPr>
        <p:spPr bwMode="auto">
          <a:xfrm>
            <a:off x="3276600" y="292100"/>
            <a:ext cx="4895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400">
                <a:solidFill>
                  <a:srgbClr val="1E4E79"/>
                </a:solidFill>
                <a:cs typeface="Arial" pitchFamily="34" charset="0"/>
                <a:sym typeface="Arial" pitchFamily="34" charset="0"/>
              </a:rPr>
              <a:t>Државна матура</a:t>
            </a:r>
            <a:endParaRPr lang="en-US" sz="4400">
              <a:solidFill>
                <a:srgbClr val="1E4E79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10243" name="Google Shape;190;p30"/>
          <p:cNvSpPr txBox="1">
            <a:spLocks noChangeArrowheads="1"/>
          </p:cNvSpPr>
          <p:nvPr/>
        </p:nvSpPr>
        <p:spPr bwMode="auto">
          <a:xfrm>
            <a:off x="0" y="0"/>
            <a:ext cx="3646488" cy="369888"/>
          </a:xfrm>
          <a:prstGeom prst="rect">
            <a:avLst/>
          </a:prstGeom>
          <a:solidFill>
            <a:srgbClr val="1E4E79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КОНЦЕПТ ДРЖАВНЕ МАТУРЕ</a:t>
            </a:r>
            <a:endParaRPr lang="en-US"/>
          </a:p>
        </p:txBody>
      </p:sp>
      <p:sp>
        <p:nvSpPr>
          <p:cNvPr id="10244" name="Google Shape;191;p30"/>
          <p:cNvSpPr txBox="1">
            <a:spLocks noChangeArrowheads="1"/>
          </p:cNvSpPr>
          <p:nvPr/>
        </p:nvSpPr>
        <p:spPr bwMode="auto">
          <a:xfrm>
            <a:off x="349250" y="1003300"/>
            <a:ext cx="114935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Font typeface="Arial" pitchFamily="34" charset="0"/>
              <a:buNone/>
            </a:pPr>
            <a:r>
              <a:rPr lang="en-US" sz="2800">
                <a:solidFill>
                  <a:srgbClr val="1E4E79"/>
                </a:solidFill>
              </a:rPr>
              <a:t>Два испита на крају средњег образовања и васпитања</a:t>
            </a:r>
            <a:endParaRPr lang="en-US" sz="2800" b="1">
              <a:solidFill>
                <a:srgbClr val="1E4E7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cxnSp>
        <p:nvCxnSpPr>
          <p:cNvPr id="10245" name="Google Shape;192;p30"/>
          <p:cNvCxnSpPr>
            <a:cxnSpLocks noChangeShapeType="1"/>
          </p:cNvCxnSpPr>
          <p:nvPr/>
        </p:nvCxnSpPr>
        <p:spPr bwMode="auto">
          <a:xfrm>
            <a:off x="5988050" y="2424113"/>
            <a:ext cx="0" cy="2922587"/>
          </a:xfrm>
          <a:prstGeom prst="straightConnector1">
            <a:avLst/>
          </a:prstGeom>
          <a:noFill/>
          <a:ln w="28575">
            <a:solidFill>
              <a:srgbClr val="00437A"/>
            </a:solidFill>
            <a:round/>
            <a:headEnd/>
            <a:tailEnd/>
          </a:ln>
        </p:spPr>
      </p:cxnSp>
      <p:sp>
        <p:nvSpPr>
          <p:cNvPr id="203" name="Google Shape;203;p30"/>
          <p:cNvSpPr txBox="1">
            <a:spLocks noChangeArrowheads="1"/>
          </p:cNvSpPr>
          <p:nvPr/>
        </p:nvSpPr>
        <p:spPr bwMode="auto">
          <a:xfrm>
            <a:off x="36513" y="3783013"/>
            <a:ext cx="2989262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lnSpc>
                <a:spcPct val="90000"/>
              </a:lnSpc>
            </a:pPr>
            <a:r>
              <a:rPr lang="en-US" sz="2200">
                <a:solidFill>
                  <a:srgbClr val="00437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Прв</a:t>
            </a:r>
            <a:r>
              <a:rPr lang="en-US" sz="2200">
                <a:solidFill>
                  <a:srgbClr val="00437A"/>
                </a:solidFill>
              </a:rPr>
              <a:t>и</a:t>
            </a:r>
            <a:br>
              <a:rPr lang="en-US" sz="2200">
                <a:solidFill>
                  <a:srgbClr val="00437A"/>
                </a:solidFill>
              </a:rPr>
            </a:br>
            <a:r>
              <a:rPr lang="en-US" sz="2200">
                <a:solidFill>
                  <a:srgbClr val="00437A"/>
                </a:solidFill>
              </a:rPr>
              <a:t>национални</a:t>
            </a:r>
            <a:br>
              <a:rPr lang="en-US" sz="2200">
                <a:solidFill>
                  <a:srgbClr val="00437A"/>
                </a:solidFill>
              </a:rPr>
            </a:br>
            <a:r>
              <a:rPr lang="en-US" sz="2200" b="1">
                <a:solidFill>
                  <a:srgbClr val="00437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завршн</a:t>
            </a:r>
            <a:r>
              <a:rPr lang="en-US" sz="2200" b="1">
                <a:solidFill>
                  <a:srgbClr val="00437A"/>
                </a:solidFill>
              </a:rPr>
              <a:t>и</a:t>
            </a:r>
            <a:r>
              <a:rPr lang="en-US" sz="2200" b="1">
                <a:solidFill>
                  <a:srgbClr val="00437A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испит (ЗИ)   </a:t>
            </a:r>
            <a:r>
              <a:rPr lang="en-US" sz="2200" b="1">
                <a:solidFill>
                  <a:srgbClr val="00437A"/>
                </a:solidFill>
              </a:rPr>
              <a:t/>
            </a:r>
            <a:br>
              <a:rPr lang="en-US" sz="2200" b="1">
                <a:solidFill>
                  <a:srgbClr val="00437A"/>
                </a:solidFill>
              </a:rPr>
            </a:br>
            <a:r>
              <a:rPr lang="en-US" sz="2200">
                <a:solidFill>
                  <a:srgbClr val="00437A"/>
                </a:solidFill>
              </a:rPr>
              <a:t>на крају 3-годишњег средњег стручног образовања</a:t>
            </a:r>
            <a:endParaRPr lang="en-US" sz="2200" b="1">
              <a:solidFill>
                <a:srgbClr val="00437A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10" name="Google Shape;210;p30"/>
          <p:cNvSpPr txBox="1">
            <a:spLocks noChangeArrowheads="1"/>
          </p:cNvSpPr>
          <p:nvPr/>
        </p:nvSpPr>
        <p:spPr bwMode="auto">
          <a:xfrm>
            <a:off x="9385300" y="2424113"/>
            <a:ext cx="27178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200" b="1">
                <a:solidFill>
                  <a:srgbClr val="00437A"/>
                </a:solidFill>
              </a:rPr>
              <a:t>Матура</a:t>
            </a:r>
            <a:r>
              <a:rPr lang="en-US" sz="2200">
                <a:solidFill>
                  <a:srgbClr val="00437A"/>
                </a:solidFill>
              </a:rPr>
              <a:t> </a:t>
            </a:r>
            <a:r>
              <a:rPr lang="en-US" sz="2200" b="1">
                <a:solidFill>
                  <a:srgbClr val="00437A"/>
                </a:solidFill>
              </a:rPr>
              <a:t>(МАТ)</a:t>
            </a:r>
            <a:r>
              <a:rPr lang="en-US" sz="2200">
                <a:solidFill>
                  <a:srgbClr val="00437A"/>
                </a:solidFill>
              </a:rPr>
              <a:t> после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200">
                <a:solidFill>
                  <a:srgbClr val="00437A"/>
                </a:solidFill>
              </a:rPr>
              <a:t>4-годишњих програма</a:t>
            </a:r>
            <a:br>
              <a:rPr lang="en-US" sz="2200">
                <a:solidFill>
                  <a:srgbClr val="00437A"/>
                </a:solidFill>
              </a:rPr>
            </a:br>
            <a:r>
              <a:rPr lang="en-US" sz="2200">
                <a:solidFill>
                  <a:srgbClr val="00437A"/>
                </a:solidFill>
              </a:rPr>
              <a:t>општег средњег, средњег уметничког</a:t>
            </a:r>
            <a:br>
              <a:rPr lang="en-US" sz="2200">
                <a:solidFill>
                  <a:srgbClr val="00437A"/>
                </a:solidFill>
              </a:rPr>
            </a:br>
            <a:r>
              <a:rPr lang="en-US" sz="2200">
                <a:solidFill>
                  <a:srgbClr val="00437A"/>
                </a:solidFill>
              </a:rPr>
              <a:t>и средњег стручног образовања</a:t>
            </a:r>
          </a:p>
        </p:txBody>
      </p:sp>
      <p:sp>
        <p:nvSpPr>
          <p:cNvPr id="10248" name="Google Shape;148;p29"/>
          <p:cNvSpPr>
            <a:spLocks noChangeArrowheads="1"/>
          </p:cNvSpPr>
          <p:nvPr/>
        </p:nvSpPr>
        <p:spPr bwMode="auto">
          <a:xfrm rot="10800000">
            <a:off x="2390775" y="2149475"/>
            <a:ext cx="3122613" cy="3122613"/>
          </a:xfrm>
          <a:prstGeom prst="ellipse">
            <a:avLst/>
          </a:prstGeom>
          <a:solidFill>
            <a:srgbClr val="795BDA">
              <a:alpha val="37254"/>
            </a:srgbClr>
          </a:solidFill>
          <a:ln w="9525">
            <a:solidFill>
              <a:srgbClr val="93C47D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49" name="Google Shape;148;p29"/>
          <p:cNvSpPr>
            <a:spLocks noChangeArrowheads="1"/>
          </p:cNvSpPr>
          <p:nvPr/>
        </p:nvSpPr>
        <p:spPr bwMode="auto">
          <a:xfrm rot="10800000">
            <a:off x="6307138" y="2149475"/>
            <a:ext cx="3122612" cy="3122613"/>
          </a:xfrm>
          <a:prstGeom prst="ellipse">
            <a:avLst/>
          </a:prstGeom>
          <a:solidFill>
            <a:srgbClr val="795BDA">
              <a:alpha val="37254"/>
            </a:srgbClr>
          </a:solidFill>
          <a:ln w="9525">
            <a:solidFill>
              <a:srgbClr val="93C47D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97" name="Google Shape;197;p30"/>
          <p:cNvSpPr txBox="1">
            <a:spLocks noChangeArrowheads="1"/>
          </p:cNvSpPr>
          <p:nvPr/>
        </p:nvSpPr>
        <p:spPr bwMode="auto">
          <a:xfrm>
            <a:off x="7205663" y="4454525"/>
            <a:ext cx="13763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 eaLnBrk="1" hangingPunct="1"/>
            <a:r>
              <a:rPr lang="en-US" b="1">
                <a:solidFill>
                  <a:srgbClr val="00437A"/>
                </a:solidFill>
              </a:rPr>
              <a:t>Уметничка</a:t>
            </a:r>
            <a:br>
              <a:rPr lang="en-US" b="1">
                <a:solidFill>
                  <a:srgbClr val="00437A"/>
                </a:solidFill>
              </a:rPr>
            </a:br>
            <a:r>
              <a:rPr lang="en-US" b="1">
                <a:solidFill>
                  <a:srgbClr val="00437A"/>
                </a:solidFill>
              </a:rPr>
              <a:t>матура</a:t>
            </a:r>
            <a:endParaRPr lang="en-US">
              <a:solidFill>
                <a:srgbClr val="00437A"/>
              </a:solidFill>
            </a:endParaRPr>
          </a:p>
        </p:txBody>
      </p:sp>
      <p:sp>
        <p:nvSpPr>
          <p:cNvPr id="10251" name="Google Shape;164;p29"/>
          <p:cNvSpPr>
            <a:spLocks noChangeArrowheads="1"/>
          </p:cNvSpPr>
          <p:nvPr/>
        </p:nvSpPr>
        <p:spPr bwMode="auto">
          <a:xfrm>
            <a:off x="3025775" y="2716213"/>
            <a:ext cx="539750" cy="539750"/>
          </a:xfrm>
          <a:prstGeom prst="ellipse">
            <a:avLst/>
          </a:prstGeom>
          <a:solidFill>
            <a:srgbClr val="00437A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52" name="Google Shape;164;p29"/>
          <p:cNvSpPr>
            <a:spLocks noChangeArrowheads="1"/>
          </p:cNvSpPr>
          <p:nvPr/>
        </p:nvSpPr>
        <p:spPr bwMode="auto">
          <a:xfrm>
            <a:off x="3619500" y="2716213"/>
            <a:ext cx="539750" cy="539750"/>
          </a:xfrm>
          <a:prstGeom prst="ellipse">
            <a:avLst/>
          </a:prstGeom>
          <a:solidFill>
            <a:srgbClr val="00437A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53" name="Google Shape;164;p29"/>
          <p:cNvSpPr>
            <a:spLocks noChangeArrowheads="1"/>
          </p:cNvSpPr>
          <p:nvPr/>
        </p:nvSpPr>
        <p:spPr bwMode="auto">
          <a:xfrm>
            <a:off x="4214813" y="2716213"/>
            <a:ext cx="539750" cy="539750"/>
          </a:xfrm>
          <a:prstGeom prst="ellipse">
            <a:avLst/>
          </a:prstGeom>
          <a:solidFill>
            <a:srgbClr val="00437A"/>
          </a:solidFill>
          <a:ln w="9525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54" name="Google Shape;160;p29"/>
          <p:cNvSpPr>
            <a:spLocks noChangeArrowheads="1"/>
          </p:cNvSpPr>
          <p:nvPr/>
        </p:nvSpPr>
        <p:spPr bwMode="auto">
          <a:xfrm>
            <a:off x="4683125" y="2833688"/>
            <a:ext cx="334963" cy="369887"/>
          </a:xfrm>
          <a:prstGeom prst="flowChartDecision">
            <a:avLst/>
          </a:prstGeom>
          <a:solidFill>
            <a:srgbClr val="1E4E79"/>
          </a:solidFill>
          <a:ln w="19050">
            <a:solidFill>
              <a:srgbClr val="E94B5B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/>
            </a:extLst>
          </p:cNvPr>
          <p:cNvCxnSpPr>
            <a:cxnSpLocks/>
            <a:stCxn id="10254" idx="2"/>
          </p:cNvCxnSpPr>
          <p:nvPr/>
        </p:nvCxnSpPr>
        <p:spPr>
          <a:xfrm flipH="1">
            <a:off x="2162175" y="3203575"/>
            <a:ext cx="2687638" cy="895350"/>
          </a:xfrm>
          <a:prstGeom prst="straightConnector1">
            <a:avLst/>
          </a:prstGeom>
          <a:ln w="19050">
            <a:solidFill>
              <a:srgbClr val="1E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Google Shape;164;p29"/>
          <p:cNvSpPr>
            <a:spLocks noChangeArrowheads="1"/>
          </p:cNvSpPr>
          <p:nvPr/>
        </p:nvSpPr>
        <p:spPr bwMode="auto">
          <a:xfrm>
            <a:off x="6670675" y="2716213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57" name="Google Shape;164;p29"/>
          <p:cNvSpPr>
            <a:spLocks noChangeArrowheads="1"/>
          </p:cNvSpPr>
          <p:nvPr/>
        </p:nvSpPr>
        <p:spPr bwMode="auto">
          <a:xfrm>
            <a:off x="7264400" y="2716213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58" name="Google Shape;164;p29"/>
          <p:cNvSpPr>
            <a:spLocks noChangeArrowheads="1"/>
          </p:cNvSpPr>
          <p:nvPr/>
        </p:nvSpPr>
        <p:spPr bwMode="auto">
          <a:xfrm>
            <a:off x="7858125" y="2716213"/>
            <a:ext cx="541338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59" name="Google Shape;164;p29"/>
          <p:cNvSpPr>
            <a:spLocks noChangeArrowheads="1"/>
          </p:cNvSpPr>
          <p:nvPr/>
        </p:nvSpPr>
        <p:spPr bwMode="auto">
          <a:xfrm>
            <a:off x="8428038" y="2716213"/>
            <a:ext cx="539750" cy="539750"/>
          </a:xfrm>
          <a:prstGeom prst="ellipse">
            <a:avLst/>
          </a:prstGeom>
          <a:solidFill>
            <a:srgbClr val="795BDA"/>
          </a:solidFill>
          <a:ln w="9525">
            <a:solidFill>
              <a:srgbClr val="795BDA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60" name="Google Shape;176;p29"/>
          <p:cNvSpPr>
            <a:spLocks noChangeArrowheads="1"/>
          </p:cNvSpPr>
          <p:nvPr/>
        </p:nvSpPr>
        <p:spPr bwMode="auto">
          <a:xfrm>
            <a:off x="8863013" y="2832100"/>
            <a:ext cx="334962" cy="369888"/>
          </a:xfrm>
          <a:prstGeom prst="flowChartDecision">
            <a:avLst/>
          </a:prstGeom>
          <a:solidFill>
            <a:srgbClr val="E94B5B"/>
          </a:solidFill>
          <a:ln w="19050">
            <a:solidFill>
              <a:srgbClr val="1E4E79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61" name="Google Shape;193;p30"/>
          <p:cNvSpPr>
            <a:spLocks noChangeArrowheads="1"/>
          </p:cNvSpPr>
          <p:nvPr/>
        </p:nvSpPr>
        <p:spPr bwMode="auto">
          <a:xfrm>
            <a:off x="6765925" y="3790950"/>
            <a:ext cx="630238" cy="628650"/>
          </a:xfrm>
          <a:prstGeom prst="flowChartDecision">
            <a:avLst/>
          </a:prstGeom>
          <a:solidFill>
            <a:srgbClr val="E94B5B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62" name="Google Shape;193;p30"/>
          <p:cNvSpPr>
            <a:spLocks noChangeArrowheads="1"/>
          </p:cNvSpPr>
          <p:nvPr/>
        </p:nvSpPr>
        <p:spPr bwMode="auto">
          <a:xfrm>
            <a:off x="7531100" y="3773488"/>
            <a:ext cx="630238" cy="630237"/>
          </a:xfrm>
          <a:prstGeom prst="flowChartDecision">
            <a:avLst/>
          </a:prstGeom>
          <a:solidFill>
            <a:srgbClr val="E94B5B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sp>
        <p:nvSpPr>
          <p:cNvPr id="10263" name="Google Shape;193;p30"/>
          <p:cNvSpPr>
            <a:spLocks noChangeArrowheads="1"/>
          </p:cNvSpPr>
          <p:nvPr/>
        </p:nvSpPr>
        <p:spPr bwMode="auto">
          <a:xfrm>
            <a:off x="8288338" y="3773488"/>
            <a:ext cx="630237" cy="630237"/>
          </a:xfrm>
          <a:prstGeom prst="flowChartDecision">
            <a:avLst/>
          </a:prstGeom>
          <a:solidFill>
            <a:srgbClr val="E94B5B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 eaLnBrk="1" hangingPunct="1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7085013" y="3201988"/>
            <a:ext cx="1949450" cy="581025"/>
          </a:xfrm>
          <a:prstGeom prst="straightConnector1">
            <a:avLst/>
          </a:prstGeom>
          <a:ln>
            <a:solidFill>
              <a:srgbClr val="E94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/>
            </a:extLst>
          </p:cNvPr>
          <p:cNvCxnSpPr>
            <a:stCxn id="10260" idx="2"/>
          </p:cNvCxnSpPr>
          <p:nvPr/>
        </p:nvCxnSpPr>
        <p:spPr>
          <a:xfrm flipH="1">
            <a:off x="7858125" y="3201988"/>
            <a:ext cx="1173163" cy="571500"/>
          </a:xfrm>
          <a:prstGeom prst="straightConnector1">
            <a:avLst/>
          </a:prstGeom>
          <a:ln>
            <a:solidFill>
              <a:srgbClr val="E94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/>
            </a:extLst>
          </p:cNvPr>
          <p:cNvCxnSpPr/>
          <p:nvPr/>
        </p:nvCxnSpPr>
        <p:spPr>
          <a:xfrm flipH="1">
            <a:off x="8610600" y="3201988"/>
            <a:ext cx="420688" cy="571500"/>
          </a:xfrm>
          <a:prstGeom prst="straightConnector1">
            <a:avLst/>
          </a:prstGeom>
          <a:ln>
            <a:solidFill>
              <a:srgbClr val="E94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Google Shape;198;p30"/>
          <p:cNvSpPr txBox="1">
            <a:spLocks noChangeArrowheads="1"/>
          </p:cNvSpPr>
          <p:nvPr/>
        </p:nvSpPr>
        <p:spPr bwMode="auto">
          <a:xfrm>
            <a:off x="8280400" y="4454525"/>
            <a:ext cx="1447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 eaLnBrk="1" hangingPunct="1"/>
            <a:r>
              <a:rPr lang="en-US" b="1">
                <a:solidFill>
                  <a:srgbClr val="00437A"/>
                </a:solidFill>
              </a:rPr>
              <a:t>Стручна</a:t>
            </a:r>
            <a:br>
              <a:rPr lang="en-US" b="1">
                <a:solidFill>
                  <a:srgbClr val="00437A"/>
                </a:solidFill>
              </a:rPr>
            </a:br>
            <a:r>
              <a:rPr lang="en-US" b="1">
                <a:solidFill>
                  <a:srgbClr val="00437A"/>
                </a:solidFill>
              </a:rPr>
              <a:t>матура</a:t>
            </a:r>
            <a:endParaRPr lang="en-US">
              <a:solidFill>
                <a:srgbClr val="00437A"/>
              </a:solidFill>
            </a:endParaRPr>
          </a:p>
        </p:txBody>
      </p:sp>
      <p:sp>
        <p:nvSpPr>
          <p:cNvPr id="196" name="Google Shape;196;p30"/>
          <p:cNvSpPr txBox="1">
            <a:spLocks noChangeArrowheads="1"/>
          </p:cNvSpPr>
          <p:nvPr/>
        </p:nvSpPr>
        <p:spPr bwMode="auto">
          <a:xfrm>
            <a:off x="6329363" y="4454525"/>
            <a:ext cx="1019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ctr" eaLnBrk="1" hangingPunct="1"/>
            <a:r>
              <a:rPr lang="en-US" b="1">
                <a:solidFill>
                  <a:srgbClr val="00437A"/>
                </a:solidFill>
              </a:rPr>
              <a:t>Општа</a:t>
            </a:r>
            <a:br>
              <a:rPr lang="en-US" b="1">
                <a:solidFill>
                  <a:srgbClr val="00437A"/>
                </a:solidFill>
              </a:rPr>
            </a:br>
            <a:r>
              <a:rPr lang="en-US" b="1">
                <a:solidFill>
                  <a:srgbClr val="00437A"/>
                </a:solidFill>
              </a:rPr>
              <a:t>матура</a:t>
            </a:r>
            <a:endParaRPr lang="en-US">
              <a:solidFill>
                <a:srgbClr val="00437A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10" grpId="0"/>
      <p:bldP spid="197" grpId="0"/>
      <p:bldP spid="198" grpId="0"/>
      <p:bldP spid="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1524000" y="838200"/>
            <a:ext cx="48974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1" hangingPunct="1">
              <a:lnSpc>
                <a:spcPts val="1400"/>
              </a:lnSpc>
              <a:spcBef>
                <a:spcPts val="175"/>
              </a:spcBef>
            </a:pPr>
            <a:r>
              <a:rPr lang="en-US" sz="2400" b="1">
                <a:solidFill>
                  <a:srgbClr val="6E3C91"/>
                </a:solidFill>
                <a:cs typeface="Arial" pitchFamily="34" charset="0"/>
              </a:rPr>
              <a:t>ВАЖНЕ НОВИНЕ  ДРЖАВНЕ МАТУРЕ</a:t>
            </a:r>
            <a:endParaRPr lang="en-US" sz="2400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1752600" y="1019175"/>
            <a:ext cx="7086600" cy="1947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000">
                <a:solidFill>
                  <a:srgbClr val="6E3C91"/>
                </a:solidFill>
                <a:cs typeface="Tahoma" pitchFamily="34" charset="0"/>
              </a:rPr>
              <a:t>Водећу одговорност за припрему и  контролу матуре преузима држава</a:t>
            </a:r>
          </a:p>
          <a:p>
            <a:pPr marL="12700" eaLnBrk="1" hangingPunct="1">
              <a:spcBef>
                <a:spcPts val="100"/>
              </a:spcBef>
            </a:pPr>
            <a:r>
              <a:rPr lang="ru-RU" sz="2000">
                <a:solidFill>
                  <a:srgbClr val="6E3C91"/>
                </a:solidFill>
                <a:cs typeface="Tahoma" pitchFamily="34" charset="0"/>
              </a:rPr>
              <a:t>Матура добија дводелну структуру:  обавезни и изборни део</a:t>
            </a:r>
            <a:endParaRPr lang="ru-RU" sz="2000">
              <a:cs typeface="Tahoma" pitchFamily="34" charset="0"/>
            </a:endParaRPr>
          </a:p>
          <a:p>
            <a:pPr marL="12700" eaLnBrk="1" hangingPunct="1">
              <a:spcBef>
                <a:spcPts val="100"/>
              </a:spcBef>
            </a:pPr>
            <a:r>
              <a:rPr lang="ru-RU" sz="2000">
                <a:solidFill>
                  <a:srgbClr val="6E3C91"/>
                </a:solidFill>
                <a:cs typeface="Tahoma" pitchFamily="34" charset="0"/>
              </a:rPr>
              <a:t>Садржај испита, време полагања,  услови полагања и критеријуми  оцењивања биће исти за све ученике</a:t>
            </a:r>
            <a:endParaRPr lang="ru-RU" sz="2000">
              <a:cs typeface="Tahoma" pitchFamily="34" charset="0"/>
            </a:endParaRPr>
          </a:p>
          <a:p>
            <a:pPr marL="12700" eaLnBrk="1" hangingPunct="1">
              <a:spcBef>
                <a:spcPts val="100"/>
              </a:spcBef>
            </a:pP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308100" y="3101975"/>
            <a:ext cx="51117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1" hangingPunct="1">
              <a:lnSpc>
                <a:spcPts val="1400"/>
              </a:lnSpc>
              <a:spcBef>
                <a:spcPts val="175"/>
              </a:spcBef>
            </a:pPr>
            <a:r>
              <a:rPr lang="en-US" sz="2400" b="1">
                <a:solidFill>
                  <a:srgbClr val="6E3C91"/>
                </a:solidFill>
                <a:cs typeface="Arial" pitchFamily="34" charset="0"/>
              </a:rPr>
              <a:t>КЉУЧНЕ ОДЛИКЕ  ДРЖАВНЕ МАТУРЕ</a:t>
            </a:r>
            <a:endParaRPr lang="en-US" sz="240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752600" y="3311525"/>
            <a:ext cx="3551238" cy="1331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sr-Cyrl-RS" sz="2000" spc="50" dirty="0">
                <a:solidFill>
                  <a:srgbClr val="6E3C91"/>
                </a:solidFill>
                <a:latin typeface="+mn-lt"/>
                <a:cs typeface="Tahoma"/>
              </a:rPr>
              <a:t>П</a:t>
            </a:r>
            <a:r>
              <a:rPr lang="sr-Cyrl-RS" sz="2000" spc="40" dirty="0">
                <a:solidFill>
                  <a:srgbClr val="6E3C91"/>
                </a:solidFill>
                <a:latin typeface="+mn-lt"/>
                <a:cs typeface="Tahoma"/>
              </a:rPr>
              <a:t>равично</a:t>
            </a:r>
            <a:r>
              <a:rPr lang="sr-Cyrl-RS" sz="2000" spc="-60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lang="sr-Cyrl-RS" sz="2000" spc="40" dirty="0">
                <a:solidFill>
                  <a:srgbClr val="6E3C91"/>
                </a:solidFill>
                <a:latin typeface="+mn-lt"/>
                <a:cs typeface="Tahoma"/>
              </a:rPr>
              <a:t>вр</a:t>
            </a:r>
            <a:r>
              <a:rPr lang="sr-Cyrl-RS" sz="2000" spc="35" dirty="0">
                <a:solidFill>
                  <a:srgbClr val="6E3C91"/>
                </a:solidFill>
                <a:latin typeface="+mn-lt"/>
                <a:cs typeface="Tahoma"/>
              </a:rPr>
              <a:t>е</a:t>
            </a:r>
            <a:r>
              <a:rPr lang="sr-Cyrl-RS" sz="2000" spc="40" dirty="0">
                <a:solidFill>
                  <a:srgbClr val="6E3C91"/>
                </a:solidFill>
                <a:latin typeface="+mn-lt"/>
                <a:cs typeface="Tahoma"/>
              </a:rPr>
              <a:t>дновање</a:t>
            </a:r>
            <a:r>
              <a:rPr lang="sr-Cyrl-RS" sz="2000" spc="-60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lang="sr-Cyrl-RS" sz="2000" spc="45" dirty="0">
                <a:solidFill>
                  <a:srgbClr val="6E3C91"/>
                </a:solidFill>
                <a:latin typeface="+mn-lt"/>
                <a:cs typeface="Tahoma"/>
              </a:rPr>
              <a:t>знања</a:t>
            </a: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sr-Cyrl-RS" sz="2000" spc="30" dirty="0">
                <a:solidFill>
                  <a:srgbClr val="6E3C91"/>
                </a:solidFill>
                <a:latin typeface="+mn-lt"/>
                <a:cs typeface="Tahoma"/>
              </a:rPr>
              <a:t>Објективно</a:t>
            </a:r>
            <a:r>
              <a:rPr lang="sr-Cyrl-RS" sz="2000" spc="-60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lang="sr-Cyrl-RS" sz="2000" spc="40" dirty="0">
                <a:solidFill>
                  <a:srgbClr val="6E3C91"/>
                </a:solidFill>
                <a:latin typeface="+mn-lt"/>
                <a:cs typeface="Tahoma"/>
              </a:rPr>
              <a:t>о</a:t>
            </a:r>
            <a:r>
              <a:rPr lang="sr-Cyrl-RS" sz="2000" spc="35" dirty="0">
                <a:solidFill>
                  <a:srgbClr val="6E3C91"/>
                </a:solidFill>
                <a:latin typeface="+mn-lt"/>
                <a:cs typeface="Tahoma"/>
              </a:rPr>
              <a:t>ц</a:t>
            </a:r>
            <a:r>
              <a:rPr lang="sr-Cyrl-RS" sz="2000" spc="30" dirty="0">
                <a:solidFill>
                  <a:srgbClr val="6E3C91"/>
                </a:solidFill>
                <a:latin typeface="+mn-lt"/>
                <a:cs typeface="Tahoma"/>
              </a:rPr>
              <a:t>ењивање</a:t>
            </a:r>
            <a:endParaRPr lang="sr-Cyrl-RS" sz="2000" dirty="0">
              <a:latin typeface="+mn-lt"/>
              <a:cs typeface="Tahoma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sr-Cyrl-RS" sz="2000" spc="10" dirty="0">
                <a:solidFill>
                  <a:srgbClr val="6E3C91"/>
                </a:solidFill>
                <a:latin typeface="+mn-lt"/>
                <a:cs typeface="Tahoma"/>
              </a:rPr>
              <a:t>Р</a:t>
            </a:r>
            <a:r>
              <a:rPr lang="sr-Cyrl-RS" sz="2000" spc="40" dirty="0">
                <a:solidFill>
                  <a:srgbClr val="6E3C91"/>
                </a:solidFill>
                <a:latin typeface="+mn-lt"/>
                <a:cs typeface="Tahoma"/>
              </a:rPr>
              <a:t>авноправни</a:t>
            </a:r>
            <a:r>
              <a:rPr lang="sr-Cyrl-RS" sz="2000" spc="-80" dirty="0">
                <a:solidFill>
                  <a:srgbClr val="6E3C91"/>
                </a:solidFill>
                <a:latin typeface="+mn-lt"/>
                <a:cs typeface="Tahoma"/>
              </a:rPr>
              <a:t> </a:t>
            </a:r>
            <a:r>
              <a:rPr lang="sr-Cyrl-RS" sz="2000" spc="30" dirty="0">
                <a:solidFill>
                  <a:srgbClr val="6E3C91"/>
                </a:solidFill>
                <a:latin typeface="+mn-lt"/>
                <a:cs typeface="Tahoma"/>
              </a:rPr>
              <a:t>ученици</a:t>
            </a:r>
            <a:endParaRPr lang="sr-Cyrl-RS" sz="2000" dirty="0">
              <a:latin typeface="+mn-lt"/>
              <a:cs typeface="Tahoma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sr-Cyrl-RS" dirty="0">
              <a:latin typeface="Tahoma"/>
              <a:cs typeface="Tahoma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1308100" y="4767263"/>
            <a:ext cx="5222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1" hangingPunct="1">
              <a:lnSpc>
                <a:spcPts val="1400"/>
              </a:lnSpc>
              <a:spcBef>
                <a:spcPts val="175"/>
              </a:spcBef>
            </a:pPr>
            <a:r>
              <a:rPr lang="en-US" sz="2400" b="1">
                <a:solidFill>
                  <a:srgbClr val="6E3C91"/>
                </a:solidFill>
                <a:cs typeface="Arial" pitchFamily="34" charset="0"/>
              </a:rPr>
              <a:t>КЉУЧНЕ КОРИСТИ  ДРЖАВНЕ МАТУРЕ</a:t>
            </a:r>
            <a:endParaRPr lang="en-US" sz="2400"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1752600" y="4999038"/>
            <a:ext cx="5381625" cy="1331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sz="2000">
                <a:solidFill>
                  <a:srgbClr val="6E3C91"/>
                </a:solidFill>
                <a:cs typeface="Tahoma" pitchFamily="34" charset="0"/>
              </a:rPr>
              <a:t>Квалитетнија настава у средњем  образовању</a:t>
            </a:r>
          </a:p>
          <a:p>
            <a:pPr marL="12700" eaLnBrk="1" hangingPunct="1">
              <a:spcBef>
                <a:spcPts val="100"/>
              </a:spcBef>
            </a:pPr>
            <a:r>
              <a:rPr lang="en-US" sz="2000">
                <a:solidFill>
                  <a:srgbClr val="6E3C91"/>
                </a:solidFill>
                <a:cs typeface="Tahoma" pitchFamily="34" charset="0"/>
              </a:rPr>
              <a:t>Већи значај средњошколских  диплома</a:t>
            </a:r>
            <a:endParaRPr lang="en-US" sz="2000">
              <a:cs typeface="Tahoma" pitchFamily="34" charset="0"/>
            </a:endParaRPr>
          </a:p>
          <a:p>
            <a:pPr marL="12700" eaLnBrk="1" hangingPunct="1">
              <a:spcBef>
                <a:spcPts val="100"/>
              </a:spcBef>
            </a:pPr>
            <a:r>
              <a:rPr lang="en-US" sz="2000">
                <a:solidFill>
                  <a:srgbClr val="6E3C91"/>
                </a:solidFill>
                <a:cs typeface="Tahoma" pitchFamily="34" charset="0"/>
              </a:rPr>
              <a:t>Олакшан приступ високом  образовању</a:t>
            </a:r>
            <a:endParaRPr lang="en-US" sz="2000">
              <a:cs typeface="Tahoma" pitchFamily="34" charset="0"/>
            </a:endParaRPr>
          </a:p>
          <a:p>
            <a:pPr marL="12700" eaLnBrk="1" hangingPunct="1">
              <a:spcBef>
                <a:spcPts val="100"/>
              </a:spcBef>
            </a:pP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6" name="object 2"/>
          <p:cNvSpPr>
            <a:spLocks noChangeArrowheads="1"/>
          </p:cNvSpPr>
          <p:nvPr/>
        </p:nvSpPr>
        <p:spPr bwMode="auto">
          <a:xfrm>
            <a:off x="8001000" y="3409950"/>
            <a:ext cx="4191000" cy="34480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4025" y="784225"/>
            <a:ext cx="8718550" cy="566738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mtClean="0">
                <a:solidFill>
                  <a:srgbClr val="6C398F"/>
                </a:solidFill>
                <a:latin typeface="Calibri" pitchFamily="34" charset="0"/>
                <a:ea typeface="UKIJ Inchike"/>
              </a:rPr>
              <a:t>ШТА ДРЖАВНУ МАТУРУ                          ЧИНИ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43350" y="1403350"/>
            <a:ext cx="6165850" cy="579438"/>
          </a:xfrm>
          <a:prstGeom prst="rect">
            <a:avLst/>
          </a:prstGeom>
          <a:solidFill>
            <a:srgbClr val="E8405D"/>
          </a:solidFill>
        </p:spPr>
        <p:txBody>
          <a:bodyPr lIns="0" tIns="24130" rIns="0" bIns="0">
            <a:spAutoFit/>
          </a:bodyPr>
          <a:lstStyle/>
          <a:p>
            <a:pPr marL="92075" eaLnBrk="1" hangingPunct="1">
              <a:spcBef>
                <a:spcPts val="188"/>
              </a:spcBef>
            </a:pPr>
            <a:r>
              <a:rPr lang="en-US" sz="3600" b="1">
                <a:solidFill>
                  <a:srgbClr val="FFFFFF"/>
                </a:solidFill>
                <a:ea typeface="UKIJ Inchike"/>
                <a:cs typeface="UKIJ Inchike"/>
              </a:rPr>
              <a:t>ДРЖАВНИМ ИСПИТОМ?</a:t>
            </a:r>
            <a:endParaRPr lang="en-US" sz="3600">
              <a:ea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1538" y="3524250"/>
            <a:ext cx="2698750" cy="2479675"/>
          </a:xfrm>
          <a:prstGeom prst="rect">
            <a:avLst/>
          </a:prstGeom>
        </p:spPr>
        <p:txBody>
          <a:bodyPr lIns="0" tIns="209550" rIns="0" bIns="0">
            <a:spAutoFit/>
          </a:bodyPr>
          <a:lstStyle/>
          <a:p>
            <a:pPr marL="1588" algn="ctr" eaLnBrk="1" hangingPunct="1">
              <a:spcBef>
                <a:spcPts val="1650"/>
              </a:spcBef>
            </a:pPr>
            <a:r>
              <a:rPr lang="en-US" sz="2800" b="1">
                <a:solidFill>
                  <a:srgbClr val="6C398F"/>
                </a:solidFill>
                <a:cs typeface="Arial" pitchFamily="34" charset="0"/>
              </a:rPr>
              <a:t>ИСТИ ТЕСТ</a:t>
            </a:r>
            <a:endParaRPr lang="en-US" sz="2800">
              <a:cs typeface="Arial" pitchFamily="34" charset="0"/>
            </a:endParaRPr>
          </a:p>
          <a:p>
            <a:pPr marL="1588" algn="ctr" eaLnBrk="1" hangingPunct="1">
              <a:spcBef>
                <a:spcPts val="1213"/>
              </a:spcBef>
            </a:pPr>
            <a:r>
              <a:rPr lang="en-US" sz="2200">
                <a:cs typeface="Arial" pitchFamily="34" charset="0"/>
              </a:rPr>
              <a:t>Сви ученици полажу  </a:t>
            </a:r>
            <a:r>
              <a:rPr lang="en-US" sz="2200" b="1">
                <a:cs typeface="Arial" pitchFamily="34" charset="0"/>
              </a:rPr>
              <a:t>исти тест </a:t>
            </a:r>
            <a:r>
              <a:rPr lang="en-US" sz="2200">
                <a:cs typeface="Arial" pitchFamily="34" charset="0"/>
              </a:rPr>
              <a:t>за сваки  општеобразовни</a:t>
            </a:r>
          </a:p>
          <a:p>
            <a:pPr marL="1588" algn="ctr" eaLnBrk="1" hangingPunct="1"/>
            <a:r>
              <a:rPr lang="en-US" sz="2200">
                <a:cs typeface="Arial" pitchFamily="34" charset="0"/>
              </a:rPr>
              <a:t>предмет, односно</a:t>
            </a:r>
          </a:p>
          <a:p>
            <a:pPr marL="1588" algn="ctr" eaLnBrk="1" hangingPunct="1"/>
            <a:r>
              <a:rPr lang="en-US" sz="2200">
                <a:cs typeface="Arial" pitchFamily="34" charset="0"/>
              </a:rPr>
              <a:t>образовни профил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6650" y="3524250"/>
            <a:ext cx="2665413" cy="2143125"/>
          </a:xfrm>
          <a:prstGeom prst="rect">
            <a:avLst/>
          </a:prstGeom>
        </p:spPr>
        <p:txBody>
          <a:bodyPr lIns="0" tIns="209550" rIns="0" bIns="0">
            <a:spAutoFit/>
          </a:bodyPr>
          <a:lstStyle/>
          <a:p>
            <a:pPr algn="ctr" eaLnBrk="1" hangingPunct="1">
              <a:spcBef>
                <a:spcPts val="1650"/>
              </a:spcBef>
            </a:pPr>
            <a:r>
              <a:rPr lang="en-US" sz="2800" b="1">
                <a:solidFill>
                  <a:srgbClr val="6C398F"/>
                </a:solidFill>
                <a:cs typeface="Arial" pitchFamily="34" charset="0"/>
              </a:rPr>
              <a:t>ИСТИ УСЛОВИ</a:t>
            </a:r>
            <a:endParaRPr lang="en-US" sz="2800">
              <a:cs typeface="Arial" pitchFamily="34" charset="0"/>
            </a:endParaRPr>
          </a:p>
          <a:p>
            <a:pPr algn="ctr" eaLnBrk="1" hangingPunct="1">
              <a:spcBef>
                <a:spcPts val="1213"/>
              </a:spcBef>
            </a:pPr>
            <a:r>
              <a:rPr lang="en-US" sz="2200">
                <a:cs typeface="Arial" pitchFamily="34" charset="0"/>
              </a:rPr>
              <a:t>Сви ученици испит  полажу </a:t>
            </a:r>
            <a:r>
              <a:rPr lang="en-US" sz="2200" b="1">
                <a:cs typeface="Arial" pitchFamily="34" charset="0"/>
              </a:rPr>
              <a:t>истог дана,  у исто време и под  истим условима</a:t>
            </a:r>
            <a:endParaRPr lang="en-US" sz="2200"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1013" y="3524250"/>
            <a:ext cx="3370262" cy="2143125"/>
          </a:xfrm>
          <a:prstGeom prst="rect">
            <a:avLst/>
          </a:prstGeom>
        </p:spPr>
        <p:txBody>
          <a:bodyPr lIns="0" tIns="209550" rIns="0" bIns="0">
            <a:spAutoFit/>
          </a:bodyPr>
          <a:lstStyle/>
          <a:p>
            <a:pPr algn="ctr" eaLnBrk="1" hangingPunct="1">
              <a:spcBef>
                <a:spcPts val="1650"/>
              </a:spcBef>
            </a:pPr>
            <a:r>
              <a:rPr lang="en-US" sz="2800" b="1">
                <a:solidFill>
                  <a:srgbClr val="6C398F"/>
                </a:solidFill>
                <a:cs typeface="Arial" pitchFamily="34" charset="0"/>
              </a:rPr>
              <a:t>ОЦЕЊИВАЊЕ</a:t>
            </a:r>
            <a:endParaRPr lang="en-US" sz="2800">
              <a:cs typeface="Arial" pitchFamily="34" charset="0"/>
            </a:endParaRPr>
          </a:p>
          <a:p>
            <a:pPr algn="ctr" eaLnBrk="1" hangingPunct="1">
              <a:spcBef>
                <a:spcPts val="1213"/>
              </a:spcBef>
            </a:pPr>
            <a:r>
              <a:rPr lang="en-US" sz="2200" b="1">
                <a:cs typeface="Arial" pitchFamily="34" charset="0"/>
              </a:rPr>
              <a:t>Екстерно </a:t>
            </a:r>
            <a:r>
              <a:rPr lang="en-US" sz="2200">
                <a:cs typeface="Arial" pitchFamily="34" charset="0"/>
              </a:rPr>
              <a:t>- према кључу;  прегледачи не прегледају  тестове</a:t>
            </a:r>
          </a:p>
          <a:p>
            <a:pPr algn="ctr" eaLnBrk="1" hangingPunct="1"/>
            <a:r>
              <a:rPr lang="en-US" sz="2200">
                <a:cs typeface="Arial" pitchFamily="34" charset="0"/>
              </a:rPr>
              <a:t>ученика из своје школ</a:t>
            </a:r>
            <a:r>
              <a:rPr lang="en-US" sz="2200"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1878013" y="2555875"/>
            <a:ext cx="1230312" cy="9445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13320" name="object 8"/>
          <p:cNvSpPr>
            <a:spLocks noChangeArrowheads="1"/>
          </p:cNvSpPr>
          <p:nvPr/>
        </p:nvSpPr>
        <p:spPr bwMode="auto">
          <a:xfrm>
            <a:off x="5597525" y="2525713"/>
            <a:ext cx="971550" cy="9461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grpSp>
        <p:nvGrpSpPr>
          <p:cNvPr id="13321" name="object 9"/>
          <p:cNvGrpSpPr>
            <a:grpSpLocks/>
          </p:cNvGrpSpPr>
          <p:nvPr/>
        </p:nvGrpSpPr>
        <p:grpSpPr bwMode="auto">
          <a:xfrm>
            <a:off x="9540875" y="2557463"/>
            <a:ext cx="730250" cy="1000125"/>
            <a:chOff x="9540221" y="2557272"/>
            <a:chExt cx="730250" cy="1000125"/>
          </a:xfrm>
        </p:grpSpPr>
        <p:sp>
          <p:nvSpPr>
            <p:cNvPr id="13322" name="object 10"/>
            <p:cNvSpPr>
              <a:spLocks noChangeArrowheads="1"/>
            </p:cNvSpPr>
            <p:nvPr/>
          </p:nvSpPr>
          <p:spPr bwMode="auto">
            <a:xfrm>
              <a:off x="9540221" y="2644122"/>
              <a:ext cx="730020" cy="91290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3323" name="object 11"/>
            <p:cNvSpPr>
              <a:spLocks noChangeArrowheads="1"/>
            </p:cNvSpPr>
            <p:nvPr/>
          </p:nvSpPr>
          <p:spPr bwMode="auto">
            <a:xfrm>
              <a:off x="9585960" y="2680716"/>
              <a:ext cx="589788" cy="781812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3324" name="object 12"/>
            <p:cNvSpPr>
              <a:spLocks/>
            </p:cNvSpPr>
            <p:nvPr/>
          </p:nvSpPr>
          <p:spPr bwMode="auto">
            <a:xfrm>
              <a:off x="9571609" y="2666365"/>
              <a:ext cx="618490" cy="810895"/>
            </a:xfrm>
            <a:custGeom>
              <a:avLst/>
              <a:gdLst/>
              <a:ahLst/>
              <a:cxnLst>
                <a:cxn ang="0">
                  <a:pos x="0" y="810387"/>
                </a:cxn>
                <a:cxn ang="0">
                  <a:pos x="618362" y="810387"/>
                </a:cxn>
                <a:cxn ang="0">
                  <a:pos x="618362" y="0"/>
                </a:cxn>
                <a:cxn ang="0">
                  <a:pos x="0" y="0"/>
                </a:cxn>
                <a:cxn ang="0">
                  <a:pos x="0" y="810387"/>
                </a:cxn>
              </a:cxnLst>
              <a:rect l="0" t="0" r="r" b="b"/>
              <a:pathLst>
                <a:path w="618490" h="810895">
                  <a:moveTo>
                    <a:pt x="0" y="810387"/>
                  </a:moveTo>
                  <a:lnTo>
                    <a:pt x="618362" y="810387"/>
                  </a:lnTo>
                  <a:lnTo>
                    <a:pt x="618362" y="0"/>
                  </a:lnTo>
                  <a:lnTo>
                    <a:pt x="0" y="0"/>
                  </a:lnTo>
                  <a:lnTo>
                    <a:pt x="0" y="810387"/>
                  </a:lnTo>
                  <a:close/>
                </a:path>
              </a:pathLst>
            </a:custGeom>
            <a:noFill/>
            <a:ln w="28575">
              <a:solidFill>
                <a:srgbClr val="6C39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5" name="object 13"/>
            <p:cNvSpPr>
              <a:spLocks noChangeArrowheads="1"/>
            </p:cNvSpPr>
            <p:nvPr/>
          </p:nvSpPr>
          <p:spPr bwMode="auto">
            <a:xfrm>
              <a:off x="9826752" y="2557272"/>
              <a:ext cx="160020" cy="16002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3326" name="object 14"/>
            <p:cNvSpPr>
              <a:spLocks/>
            </p:cNvSpPr>
            <p:nvPr/>
          </p:nvSpPr>
          <p:spPr bwMode="auto">
            <a:xfrm>
              <a:off x="9858756" y="2589276"/>
              <a:ext cx="45720" cy="45720"/>
            </a:xfrm>
            <a:custGeom>
              <a:avLst/>
              <a:gdLst/>
              <a:ahLst/>
              <a:cxnLst>
                <a:cxn ang="0">
                  <a:pos x="22860" y="0"/>
                </a:cxn>
                <a:cxn ang="0">
                  <a:pos x="13983" y="1803"/>
                </a:cxn>
                <a:cxn ang="0">
                  <a:pos x="6715" y="6715"/>
                </a:cxn>
                <a:cxn ang="0">
                  <a:pos x="1803" y="13983"/>
                </a:cxn>
                <a:cxn ang="0">
                  <a:pos x="0" y="22860"/>
                </a:cxn>
                <a:cxn ang="0">
                  <a:pos x="1803" y="31736"/>
                </a:cxn>
                <a:cxn ang="0">
                  <a:pos x="6715" y="39004"/>
                </a:cxn>
                <a:cxn ang="0">
                  <a:pos x="13983" y="43916"/>
                </a:cxn>
                <a:cxn ang="0">
                  <a:pos x="22860" y="45720"/>
                </a:cxn>
                <a:cxn ang="0">
                  <a:pos x="31736" y="43916"/>
                </a:cxn>
                <a:cxn ang="0">
                  <a:pos x="39004" y="39004"/>
                </a:cxn>
                <a:cxn ang="0">
                  <a:pos x="43916" y="31736"/>
                </a:cxn>
                <a:cxn ang="0">
                  <a:pos x="45720" y="22860"/>
                </a:cxn>
                <a:cxn ang="0">
                  <a:pos x="43916" y="13983"/>
                </a:cxn>
                <a:cxn ang="0">
                  <a:pos x="39004" y="6715"/>
                </a:cxn>
                <a:cxn ang="0">
                  <a:pos x="31736" y="1803"/>
                </a:cxn>
                <a:cxn ang="0">
                  <a:pos x="22860" y="0"/>
                </a:cxn>
              </a:cxnLst>
              <a:rect l="0" t="0" r="r" b="b"/>
              <a:pathLst>
                <a:path w="45720" h="45719">
                  <a:moveTo>
                    <a:pt x="22860" y="0"/>
                  </a:moveTo>
                  <a:lnTo>
                    <a:pt x="13983" y="1803"/>
                  </a:lnTo>
                  <a:lnTo>
                    <a:pt x="6715" y="6715"/>
                  </a:lnTo>
                  <a:lnTo>
                    <a:pt x="1803" y="13983"/>
                  </a:lnTo>
                  <a:lnTo>
                    <a:pt x="0" y="22860"/>
                  </a:lnTo>
                  <a:lnTo>
                    <a:pt x="1803" y="31736"/>
                  </a:lnTo>
                  <a:lnTo>
                    <a:pt x="6715" y="39004"/>
                  </a:lnTo>
                  <a:lnTo>
                    <a:pt x="13983" y="43916"/>
                  </a:lnTo>
                  <a:lnTo>
                    <a:pt x="22860" y="45720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60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7" name="object 15"/>
            <p:cNvSpPr>
              <a:spLocks/>
            </p:cNvSpPr>
            <p:nvPr/>
          </p:nvSpPr>
          <p:spPr bwMode="auto">
            <a:xfrm>
              <a:off x="9858756" y="2589276"/>
              <a:ext cx="45720" cy="45720"/>
            </a:xfrm>
            <a:custGeom>
              <a:avLst/>
              <a:gdLst/>
              <a:ahLst/>
              <a:cxnLst>
                <a:cxn ang="0">
                  <a:pos x="0" y="22860"/>
                </a:cxn>
                <a:cxn ang="0">
                  <a:pos x="1803" y="13983"/>
                </a:cxn>
                <a:cxn ang="0">
                  <a:pos x="6715" y="6715"/>
                </a:cxn>
                <a:cxn ang="0">
                  <a:pos x="13983" y="1803"/>
                </a:cxn>
                <a:cxn ang="0">
                  <a:pos x="22860" y="0"/>
                </a:cxn>
                <a:cxn ang="0">
                  <a:pos x="31736" y="1803"/>
                </a:cxn>
                <a:cxn ang="0">
                  <a:pos x="39004" y="6715"/>
                </a:cxn>
                <a:cxn ang="0">
                  <a:pos x="43916" y="13983"/>
                </a:cxn>
                <a:cxn ang="0">
                  <a:pos x="45720" y="22860"/>
                </a:cxn>
                <a:cxn ang="0">
                  <a:pos x="43916" y="31736"/>
                </a:cxn>
                <a:cxn ang="0">
                  <a:pos x="39004" y="39004"/>
                </a:cxn>
                <a:cxn ang="0">
                  <a:pos x="31736" y="43916"/>
                </a:cxn>
                <a:cxn ang="0">
                  <a:pos x="22860" y="45720"/>
                </a:cxn>
                <a:cxn ang="0">
                  <a:pos x="13983" y="43916"/>
                </a:cxn>
                <a:cxn ang="0">
                  <a:pos x="6715" y="39004"/>
                </a:cxn>
                <a:cxn ang="0">
                  <a:pos x="1803" y="31736"/>
                </a:cxn>
                <a:cxn ang="0">
                  <a:pos x="0" y="22860"/>
                </a:cxn>
              </a:cxnLst>
              <a:rect l="0" t="0" r="r" b="b"/>
              <a:pathLst>
                <a:path w="45720" h="45719">
                  <a:moveTo>
                    <a:pt x="0" y="22860"/>
                  </a:moveTo>
                  <a:lnTo>
                    <a:pt x="1803" y="13983"/>
                  </a:lnTo>
                  <a:lnTo>
                    <a:pt x="6715" y="6715"/>
                  </a:lnTo>
                  <a:lnTo>
                    <a:pt x="13983" y="1803"/>
                  </a:lnTo>
                  <a:lnTo>
                    <a:pt x="22860" y="0"/>
                  </a:lnTo>
                  <a:lnTo>
                    <a:pt x="31736" y="1803"/>
                  </a:lnTo>
                  <a:lnTo>
                    <a:pt x="39004" y="6715"/>
                  </a:lnTo>
                  <a:lnTo>
                    <a:pt x="43916" y="13983"/>
                  </a:lnTo>
                  <a:lnTo>
                    <a:pt x="45720" y="22860"/>
                  </a:lnTo>
                  <a:lnTo>
                    <a:pt x="43916" y="31736"/>
                  </a:lnTo>
                  <a:lnTo>
                    <a:pt x="39004" y="39004"/>
                  </a:lnTo>
                  <a:lnTo>
                    <a:pt x="31736" y="43916"/>
                  </a:lnTo>
                  <a:lnTo>
                    <a:pt x="22860" y="45720"/>
                  </a:lnTo>
                  <a:lnTo>
                    <a:pt x="13983" y="43916"/>
                  </a:lnTo>
                  <a:lnTo>
                    <a:pt x="6715" y="39004"/>
                  </a:lnTo>
                  <a:lnTo>
                    <a:pt x="1803" y="31736"/>
                  </a:lnTo>
                  <a:lnTo>
                    <a:pt x="0" y="22860"/>
                  </a:lnTo>
                  <a:close/>
                </a:path>
              </a:pathLst>
            </a:custGeom>
            <a:noFill/>
            <a:ln w="12700">
              <a:solidFill>
                <a:srgbClr val="6C39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175" y="2354263"/>
            <a:ext cx="2646363" cy="374650"/>
          </a:xfrm>
          <a:prstGeom prst="rect">
            <a:avLst/>
          </a:prstGeom>
          <a:solidFill>
            <a:srgbClr val="E8405D"/>
          </a:solidFill>
        </p:spPr>
        <p:txBody>
          <a:bodyPr lIns="0" tIns="34925" rIns="0" bIns="0">
            <a:spAutoFit/>
          </a:bodyPr>
          <a:lstStyle/>
          <a:p>
            <a:pPr marL="241300" eaLnBrk="1" hangingPunct="1">
              <a:spcBef>
                <a:spcPts val="275"/>
              </a:spcBef>
            </a:pPr>
            <a:r>
              <a:rPr lang="en-US" sz="2200" b="1">
                <a:solidFill>
                  <a:srgbClr val="FFFFFF"/>
                </a:solidFill>
                <a:ea typeface="UKIJ Inchike"/>
                <a:cs typeface="UKIJ Inchike"/>
              </a:rPr>
              <a:t>СЕРТИФИКАЦИЈА</a:t>
            </a:r>
            <a:endParaRPr lang="en-US" sz="2200">
              <a:ea typeface="UKIJ Inchike"/>
              <a:cs typeface="UKIJ Inchik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388" y="4389438"/>
            <a:ext cx="2646362" cy="374650"/>
          </a:xfrm>
          <a:prstGeom prst="rect">
            <a:avLst/>
          </a:prstGeom>
          <a:solidFill>
            <a:srgbClr val="6C398F"/>
          </a:solidFill>
        </p:spPr>
        <p:txBody>
          <a:bodyPr lIns="0" tIns="35560" rIns="0" bIns="0">
            <a:spAutoFit/>
          </a:bodyPr>
          <a:lstStyle/>
          <a:p>
            <a:pPr marL="596900" eaLnBrk="1" hangingPunct="1">
              <a:spcBef>
                <a:spcPts val="275"/>
              </a:spcBef>
            </a:pPr>
            <a:r>
              <a:rPr lang="en-US" sz="2200" b="1">
                <a:solidFill>
                  <a:srgbClr val="FFFFFF"/>
                </a:solidFill>
                <a:ea typeface="UKIJ Inchike"/>
                <a:cs typeface="UKIJ Inchike"/>
              </a:rPr>
              <a:t>СЕЛЕКЦИЈА</a:t>
            </a:r>
            <a:endParaRPr lang="en-US" sz="2200">
              <a:ea typeface="UKIJ Inchike"/>
              <a:cs typeface="UKIJ Inchik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1125" y="3240088"/>
            <a:ext cx="2646363" cy="374650"/>
          </a:xfrm>
          <a:prstGeom prst="rect">
            <a:avLst/>
          </a:prstGeom>
          <a:solidFill>
            <a:srgbClr val="FFC000"/>
          </a:solidFill>
        </p:spPr>
        <p:txBody>
          <a:bodyPr lIns="0" tIns="35560" rIns="0" bIns="0">
            <a:spAutoFit/>
          </a:bodyPr>
          <a:lstStyle/>
          <a:p>
            <a:pPr marL="503238" eaLnBrk="1" hangingPunct="1">
              <a:spcBef>
                <a:spcPts val="275"/>
              </a:spcBef>
            </a:pPr>
            <a:r>
              <a:rPr lang="en-US" sz="2200" b="1">
                <a:solidFill>
                  <a:srgbClr val="FFFFFF"/>
                </a:solidFill>
                <a:ea typeface="UKIJ Inchike"/>
                <a:cs typeface="UKIJ Inchike"/>
              </a:rPr>
              <a:t>ЕВАЛУАЦИЈА</a:t>
            </a:r>
            <a:endParaRPr lang="en-US" sz="2200">
              <a:ea typeface="UKIJ Inchike"/>
              <a:cs typeface="UKIJ Inchike"/>
            </a:endParaRPr>
          </a:p>
        </p:txBody>
      </p:sp>
      <p:sp>
        <p:nvSpPr>
          <p:cNvPr id="14341" name="object 5"/>
          <p:cNvSpPr>
            <a:spLocks noChangeArrowheads="1"/>
          </p:cNvSpPr>
          <p:nvPr/>
        </p:nvSpPr>
        <p:spPr bwMode="auto">
          <a:xfrm>
            <a:off x="3622675" y="1731963"/>
            <a:ext cx="5318125" cy="44180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6838" y="606425"/>
            <a:ext cx="9371012" cy="574675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mtClean="0">
                <a:solidFill>
                  <a:srgbClr val="6C398F"/>
                </a:solidFill>
                <a:latin typeface="Calibri" pitchFamily="34" charset="0"/>
                <a:ea typeface="UKIJ Inchike"/>
              </a:rPr>
              <a:t>ЗАШТО СЕ УВОДИ ДРЖАВНА МАТУРА?</a:t>
            </a:r>
          </a:p>
        </p:txBody>
      </p:sp>
      <p:sp>
        <p:nvSpPr>
          <p:cNvPr id="14343" name="object 7"/>
          <p:cNvSpPr>
            <a:spLocks/>
          </p:cNvSpPr>
          <p:nvPr/>
        </p:nvSpPr>
        <p:spPr bwMode="auto">
          <a:xfrm>
            <a:off x="1776413" y="1978025"/>
            <a:ext cx="390525" cy="49213"/>
          </a:xfrm>
          <a:custGeom>
            <a:avLst/>
            <a:gdLst/>
            <a:ahLst/>
            <a:cxnLst>
              <a:cxn ang="0">
                <a:pos x="195190" y="0"/>
              </a:cxn>
              <a:cxn ang="0">
                <a:pos x="141990" y="2229"/>
              </a:cxn>
              <a:cxn ang="0">
                <a:pos x="91773" y="8777"/>
              </a:cxn>
              <a:cxn ang="0">
                <a:pos x="45702" y="19432"/>
              </a:cxn>
              <a:cxn ang="0">
                <a:pos x="1551" y="35464"/>
              </a:cxn>
              <a:cxn ang="0">
                <a:pos x="0" y="39423"/>
              </a:cxn>
              <a:cxn ang="0">
                <a:pos x="2958" y="46218"/>
              </a:cxn>
              <a:cxn ang="0">
                <a:pos x="6911" y="47772"/>
              </a:cxn>
              <a:cxn ang="0">
                <a:pos x="49785" y="32209"/>
              </a:cxn>
              <a:cxn ang="0">
                <a:pos x="94519" y="21900"/>
              </a:cxn>
              <a:cxn ang="0">
                <a:pos x="143366" y="15566"/>
              </a:cxn>
              <a:cxn ang="0">
                <a:pos x="195190" y="13409"/>
              </a:cxn>
              <a:cxn ang="0">
                <a:pos x="247019" y="15563"/>
              </a:cxn>
              <a:cxn ang="0">
                <a:pos x="295871" y="21894"/>
              </a:cxn>
              <a:cxn ang="0">
                <a:pos x="340604" y="32202"/>
              </a:cxn>
              <a:cxn ang="0">
                <a:pos x="382760" y="46850"/>
              </a:cxn>
              <a:cxn ang="0">
                <a:pos x="386461" y="46866"/>
              </a:cxn>
              <a:cxn ang="0">
                <a:pos x="389470" y="43869"/>
              </a:cxn>
              <a:cxn ang="0">
                <a:pos x="389493" y="37477"/>
              </a:cxn>
              <a:cxn ang="0">
                <a:pos x="387902" y="35045"/>
              </a:cxn>
              <a:cxn ang="0">
                <a:pos x="344700" y="19427"/>
              </a:cxn>
              <a:cxn ang="0">
                <a:pos x="298628" y="8773"/>
              </a:cxn>
              <a:cxn ang="0">
                <a:pos x="248399" y="2228"/>
              </a:cxn>
              <a:cxn ang="0">
                <a:pos x="195190" y="0"/>
              </a:cxn>
            </a:cxnLst>
            <a:rect l="0" t="0" r="r" b="b"/>
            <a:pathLst>
              <a:path w="389889" h="48260">
                <a:moveTo>
                  <a:pt x="195190" y="0"/>
                </a:moveTo>
                <a:lnTo>
                  <a:pt x="141990" y="2229"/>
                </a:lnTo>
                <a:lnTo>
                  <a:pt x="91773" y="8777"/>
                </a:lnTo>
                <a:lnTo>
                  <a:pt x="45702" y="19432"/>
                </a:lnTo>
                <a:lnTo>
                  <a:pt x="1551" y="35464"/>
                </a:lnTo>
                <a:lnTo>
                  <a:pt x="0" y="39423"/>
                </a:lnTo>
                <a:lnTo>
                  <a:pt x="2958" y="46218"/>
                </a:lnTo>
                <a:lnTo>
                  <a:pt x="6911" y="47772"/>
                </a:lnTo>
                <a:lnTo>
                  <a:pt x="49785" y="32209"/>
                </a:lnTo>
                <a:lnTo>
                  <a:pt x="94519" y="21900"/>
                </a:lnTo>
                <a:lnTo>
                  <a:pt x="143366" y="15566"/>
                </a:lnTo>
                <a:lnTo>
                  <a:pt x="195190" y="13409"/>
                </a:lnTo>
                <a:lnTo>
                  <a:pt x="247019" y="15563"/>
                </a:lnTo>
                <a:lnTo>
                  <a:pt x="295871" y="21894"/>
                </a:lnTo>
                <a:lnTo>
                  <a:pt x="340604" y="32202"/>
                </a:lnTo>
                <a:lnTo>
                  <a:pt x="382760" y="46850"/>
                </a:lnTo>
                <a:lnTo>
                  <a:pt x="386461" y="46866"/>
                </a:lnTo>
                <a:lnTo>
                  <a:pt x="389470" y="43869"/>
                </a:lnTo>
                <a:lnTo>
                  <a:pt x="389493" y="37477"/>
                </a:lnTo>
                <a:lnTo>
                  <a:pt x="387902" y="35045"/>
                </a:lnTo>
                <a:lnTo>
                  <a:pt x="344700" y="19427"/>
                </a:lnTo>
                <a:lnTo>
                  <a:pt x="298628" y="8773"/>
                </a:lnTo>
                <a:lnTo>
                  <a:pt x="248399" y="2228"/>
                </a:lnTo>
                <a:lnTo>
                  <a:pt x="195190" y="0"/>
                </a:lnTo>
                <a:close/>
              </a:path>
            </a:pathLst>
          </a:custGeom>
          <a:solidFill>
            <a:srgbClr val="E8405D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344" name="object 8"/>
          <p:cNvGrpSpPr>
            <a:grpSpLocks/>
          </p:cNvGrpSpPr>
          <p:nvPr/>
        </p:nvGrpSpPr>
        <p:grpSpPr bwMode="auto">
          <a:xfrm>
            <a:off x="1711325" y="1892300"/>
            <a:ext cx="522288" cy="363538"/>
            <a:chOff x="1710944" y="1892629"/>
            <a:chExt cx="522605" cy="362585"/>
          </a:xfrm>
        </p:grpSpPr>
        <p:sp>
          <p:nvSpPr>
            <p:cNvPr id="14357" name="object 9"/>
            <p:cNvSpPr>
              <a:spLocks/>
            </p:cNvSpPr>
            <p:nvPr/>
          </p:nvSpPr>
          <p:spPr bwMode="auto">
            <a:xfrm>
              <a:off x="1710944" y="1892630"/>
              <a:ext cx="522605" cy="362585"/>
            </a:xfrm>
            <a:custGeom>
              <a:avLst/>
              <a:gdLst/>
              <a:ahLst/>
              <a:cxnLst>
                <a:cxn ang="0">
                  <a:pos x="267957" y="267957"/>
                </a:cxn>
                <a:cxn ang="0">
                  <a:pos x="66979" y="267957"/>
                </a:cxn>
                <a:cxn ang="0">
                  <a:pos x="66979" y="281381"/>
                </a:cxn>
                <a:cxn ang="0">
                  <a:pos x="267957" y="281381"/>
                </a:cxn>
                <a:cxn ang="0">
                  <a:pos x="267957" y="267957"/>
                </a:cxn>
                <a:cxn ang="0">
                  <a:pos x="267957" y="214274"/>
                </a:cxn>
                <a:cxn ang="0">
                  <a:pos x="66979" y="214274"/>
                </a:cxn>
                <a:cxn ang="0">
                  <a:pos x="66979" y="227698"/>
                </a:cxn>
                <a:cxn ang="0">
                  <a:pos x="267957" y="227698"/>
                </a:cxn>
                <a:cxn ang="0">
                  <a:pos x="267957" y="214274"/>
                </a:cxn>
                <a:cxn ang="0">
                  <a:pos x="522528" y="0"/>
                </a:cxn>
                <a:cxn ang="0">
                  <a:pos x="0" y="0"/>
                </a:cxn>
                <a:cxn ang="0">
                  <a:pos x="0" y="12712"/>
                </a:cxn>
                <a:cxn ang="0">
                  <a:pos x="0" y="348284"/>
                </a:cxn>
                <a:cxn ang="0">
                  <a:pos x="0" y="362267"/>
                </a:cxn>
                <a:cxn ang="0">
                  <a:pos x="522528" y="362267"/>
                </a:cxn>
                <a:cxn ang="0">
                  <a:pos x="522528" y="348488"/>
                </a:cxn>
                <a:cxn ang="0">
                  <a:pos x="522528" y="348284"/>
                </a:cxn>
                <a:cxn ang="0">
                  <a:pos x="522528" y="12966"/>
                </a:cxn>
                <a:cxn ang="0">
                  <a:pos x="509130" y="12966"/>
                </a:cxn>
                <a:cxn ang="0">
                  <a:pos x="509130" y="348284"/>
                </a:cxn>
                <a:cxn ang="0">
                  <a:pos x="13385" y="348284"/>
                </a:cxn>
                <a:cxn ang="0">
                  <a:pos x="13385" y="12712"/>
                </a:cxn>
                <a:cxn ang="0">
                  <a:pos x="522528" y="12712"/>
                </a:cxn>
                <a:cxn ang="0">
                  <a:pos x="522528" y="0"/>
                </a:cxn>
              </a:cxnLst>
              <a:rect l="0" t="0" r="r" b="b"/>
              <a:pathLst>
                <a:path w="522605" h="362585">
                  <a:moveTo>
                    <a:pt x="267957" y="267957"/>
                  </a:moveTo>
                  <a:lnTo>
                    <a:pt x="66979" y="267957"/>
                  </a:lnTo>
                  <a:lnTo>
                    <a:pt x="66979" y="281381"/>
                  </a:lnTo>
                  <a:lnTo>
                    <a:pt x="267957" y="281381"/>
                  </a:lnTo>
                  <a:lnTo>
                    <a:pt x="267957" y="267957"/>
                  </a:lnTo>
                  <a:close/>
                </a:path>
                <a:path w="522605" h="362585">
                  <a:moveTo>
                    <a:pt x="267957" y="214274"/>
                  </a:moveTo>
                  <a:lnTo>
                    <a:pt x="66979" y="214274"/>
                  </a:lnTo>
                  <a:lnTo>
                    <a:pt x="66979" y="227698"/>
                  </a:lnTo>
                  <a:lnTo>
                    <a:pt x="267957" y="227698"/>
                  </a:lnTo>
                  <a:lnTo>
                    <a:pt x="267957" y="214274"/>
                  </a:lnTo>
                  <a:close/>
                </a:path>
                <a:path w="522605" h="362585">
                  <a:moveTo>
                    <a:pt x="522528" y="0"/>
                  </a:moveTo>
                  <a:lnTo>
                    <a:pt x="0" y="0"/>
                  </a:lnTo>
                  <a:lnTo>
                    <a:pt x="0" y="12712"/>
                  </a:lnTo>
                  <a:lnTo>
                    <a:pt x="0" y="348284"/>
                  </a:lnTo>
                  <a:lnTo>
                    <a:pt x="0" y="362267"/>
                  </a:lnTo>
                  <a:lnTo>
                    <a:pt x="522528" y="362267"/>
                  </a:lnTo>
                  <a:lnTo>
                    <a:pt x="522528" y="348488"/>
                  </a:lnTo>
                  <a:lnTo>
                    <a:pt x="522528" y="348284"/>
                  </a:lnTo>
                  <a:lnTo>
                    <a:pt x="522528" y="12966"/>
                  </a:lnTo>
                  <a:lnTo>
                    <a:pt x="509130" y="12966"/>
                  </a:lnTo>
                  <a:lnTo>
                    <a:pt x="509130" y="348284"/>
                  </a:lnTo>
                  <a:lnTo>
                    <a:pt x="13385" y="348284"/>
                  </a:lnTo>
                  <a:lnTo>
                    <a:pt x="13385" y="12712"/>
                  </a:lnTo>
                  <a:lnTo>
                    <a:pt x="522528" y="12712"/>
                  </a:lnTo>
                  <a:lnTo>
                    <a:pt x="522528" y="0"/>
                  </a:lnTo>
                  <a:close/>
                </a:path>
              </a:pathLst>
            </a:custGeom>
            <a:solidFill>
              <a:srgbClr val="E8405D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8" name="object 10"/>
            <p:cNvSpPr>
              <a:spLocks noChangeArrowheads="1"/>
            </p:cNvSpPr>
            <p:nvPr/>
          </p:nvSpPr>
          <p:spPr bwMode="auto">
            <a:xfrm>
              <a:off x="2065988" y="2090227"/>
              <a:ext cx="103833" cy="104011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grpSp>
        <p:nvGrpSpPr>
          <p:cNvPr id="14345" name="object 11"/>
          <p:cNvGrpSpPr>
            <a:grpSpLocks/>
          </p:cNvGrpSpPr>
          <p:nvPr/>
        </p:nvGrpSpPr>
        <p:grpSpPr bwMode="auto">
          <a:xfrm>
            <a:off x="1681163" y="3956050"/>
            <a:ext cx="684212" cy="373063"/>
            <a:chOff x="1680893" y="3955395"/>
            <a:chExt cx="683895" cy="374015"/>
          </a:xfrm>
        </p:grpSpPr>
        <p:sp>
          <p:nvSpPr>
            <p:cNvPr id="14355" name="object 12"/>
            <p:cNvSpPr>
              <a:spLocks/>
            </p:cNvSpPr>
            <p:nvPr/>
          </p:nvSpPr>
          <p:spPr bwMode="auto">
            <a:xfrm>
              <a:off x="1685418" y="3959920"/>
              <a:ext cx="675005" cy="365125"/>
            </a:xfrm>
            <a:custGeom>
              <a:avLst/>
              <a:gdLst/>
              <a:ahLst/>
              <a:cxnLst>
                <a:cxn ang="0">
                  <a:pos x="128709" y="149986"/>
                </a:cxn>
                <a:cxn ang="0">
                  <a:pos x="81982" y="149986"/>
                </a:cxn>
                <a:cxn ang="0">
                  <a:pos x="136419" y="169162"/>
                </a:cxn>
                <a:cxn ang="0">
                  <a:pos x="136424" y="280966"/>
                </a:cxn>
                <a:cxn ang="0">
                  <a:pos x="175769" y="330149"/>
                </a:cxn>
                <a:cxn ang="0">
                  <a:pos x="219539" y="348437"/>
                </a:cxn>
                <a:cxn ang="0">
                  <a:pos x="274573" y="360514"/>
                </a:cxn>
                <a:cxn ang="0">
                  <a:pos x="337268" y="364874"/>
                </a:cxn>
                <a:cxn ang="0">
                  <a:pos x="399961" y="360514"/>
                </a:cxn>
                <a:cxn ang="0">
                  <a:pos x="450846" y="349348"/>
                </a:cxn>
                <a:cxn ang="0">
                  <a:pos x="337268" y="349348"/>
                </a:cxn>
                <a:cxn ang="0">
                  <a:pos x="264255" y="343110"/>
                </a:cxn>
                <a:cxn ang="0">
                  <a:pos x="205425" y="327015"/>
                </a:cxn>
                <a:cxn ang="0">
                  <a:pos x="166171" y="304991"/>
                </a:cxn>
                <a:cxn ang="0">
                  <a:pos x="151888" y="280966"/>
                </a:cxn>
                <a:cxn ang="0">
                  <a:pos x="151888" y="174609"/>
                </a:cxn>
                <a:cxn ang="0">
                  <a:pos x="198620" y="174609"/>
                </a:cxn>
                <a:cxn ang="0">
                  <a:pos x="128709" y="149986"/>
                </a:cxn>
                <a:cxn ang="0">
                  <a:pos x="538116" y="174596"/>
                </a:cxn>
                <a:cxn ang="0">
                  <a:pos x="522647" y="174596"/>
                </a:cxn>
                <a:cxn ang="0">
                  <a:pos x="522647" y="280966"/>
                </a:cxn>
                <a:cxn ang="0">
                  <a:pos x="508363" y="304991"/>
                </a:cxn>
                <a:cxn ang="0">
                  <a:pos x="469108" y="327015"/>
                </a:cxn>
                <a:cxn ang="0">
                  <a:pos x="410277" y="343110"/>
                </a:cxn>
                <a:cxn ang="0">
                  <a:pos x="337268" y="349348"/>
                </a:cxn>
                <a:cxn ang="0">
                  <a:pos x="450846" y="349348"/>
                </a:cxn>
                <a:cxn ang="0">
                  <a:pos x="454999" y="348436"/>
                </a:cxn>
                <a:cxn ang="0">
                  <a:pos x="498775" y="330146"/>
                </a:cxn>
                <a:cxn ang="0">
                  <a:pos x="527682" y="307150"/>
                </a:cxn>
                <a:cxn ang="0">
                  <a:pos x="538116" y="280966"/>
                </a:cxn>
                <a:cxn ang="0">
                  <a:pos x="538116" y="174596"/>
                </a:cxn>
                <a:cxn ang="0">
                  <a:pos x="337268" y="0"/>
                </a:cxn>
                <a:cxn ang="0">
                  <a:pos x="0" y="121107"/>
                </a:cxn>
                <a:cxn ang="0">
                  <a:pos x="66513" y="144546"/>
                </a:cxn>
                <a:cxn ang="0">
                  <a:pos x="66513" y="283767"/>
                </a:cxn>
                <a:cxn ang="0">
                  <a:pos x="69981" y="287241"/>
                </a:cxn>
                <a:cxn ang="0">
                  <a:pos x="78521" y="287241"/>
                </a:cxn>
                <a:cxn ang="0">
                  <a:pos x="81982" y="283767"/>
                </a:cxn>
                <a:cxn ang="0">
                  <a:pos x="81982" y="149986"/>
                </a:cxn>
                <a:cxn ang="0">
                  <a:pos x="128709" y="149986"/>
                </a:cxn>
                <a:cxn ang="0">
                  <a:pos x="46417" y="121003"/>
                </a:cxn>
                <a:cxn ang="0">
                  <a:pos x="337268" y="16497"/>
                </a:cxn>
                <a:cxn ang="0">
                  <a:pos x="383206" y="16497"/>
                </a:cxn>
                <a:cxn ang="0">
                  <a:pos x="337268" y="0"/>
                </a:cxn>
                <a:cxn ang="0">
                  <a:pos x="198620" y="174609"/>
                </a:cxn>
                <a:cxn ang="0">
                  <a:pos x="151888" y="174609"/>
                </a:cxn>
                <a:cxn ang="0">
                  <a:pos x="337268" y="239885"/>
                </a:cxn>
                <a:cxn ang="0">
                  <a:pos x="383962" y="223440"/>
                </a:cxn>
                <a:cxn ang="0">
                  <a:pos x="337268" y="223440"/>
                </a:cxn>
                <a:cxn ang="0">
                  <a:pos x="198620" y="174609"/>
                </a:cxn>
                <a:cxn ang="0">
                  <a:pos x="383206" y="16497"/>
                </a:cxn>
                <a:cxn ang="0">
                  <a:pos x="337268" y="16497"/>
                </a:cxn>
                <a:cxn ang="0">
                  <a:pos x="628170" y="120945"/>
                </a:cxn>
                <a:cxn ang="0">
                  <a:pos x="337268" y="223440"/>
                </a:cxn>
                <a:cxn ang="0">
                  <a:pos x="383962" y="223440"/>
                </a:cxn>
                <a:cxn ang="0">
                  <a:pos x="522647" y="174596"/>
                </a:cxn>
                <a:cxn ang="0">
                  <a:pos x="538116" y="174596"/>
                </a:cxn>
                <a:cxn ang="0">
                  <a:pos x="538116" y="169162"/>
                </a:cxn>
                <a:cxn ang="0">
                  <a:pos x="674512" y="121107"/>
                </a:cxn>
                <a:cxn ang="0">
                  <a:pos x="383206" y="16497"/>
                </a:cxn>
              </a:cxnLst>
              <a:rect l="0" t="0" r="r" b="b"/>
              <a:pathLst>
                <a:path w="675005" h="365125">
                  <a:moveTo>
                    <a:pt x="128709" y="149986"/>
                  </a:moveTo>
                  <a:lnTo>
                    <a:pt x="81982" y="149986"/>
                  </a:lnTo>
                  <a:lnTo>
                    <a:pt x="136419" y="169162"/>
                  </a:lnTo>
                  <a:lnTo>
                    <a:pt x="136424" y="280966"/>
                  </a:lnTo>
                  <a:lnTo>
                    <a:pt x="175769" y="330149"/>
                  </a:lnTo>
                  <a:lnTo>
                    <a:pt x="219539" y="348437"/>
                  </a:lnTo>
                  <a:lnTo>
                    <a:pt x="274573" y="360514"/>
                  </a:lnTo>
                  <a:lnTo>
                    <a:pt x="337268" y="364874"/>
                  </a:lnTo>
                  <a:lnTo>
                    <a:pt x="399961" y="360514"/>
                  </a:lnTo>
                  <a:lnTo>
                    <a:pt x="450846" y="349348"/>
                  </a:lnTo>
                  <a:lnTo>
                    <a:pt x="337268" y="349348"/>
                  </a:lnTo>
                  <a:lnTo>
                    <a:pt x="264255" y="343110"/>
                  </a:lnTo>
                  <a:lnTo>
                    <a:pt x="205425" y="327015"/>
                  </a:lnTo>
                  <a:lnTo>
                    <a:pt x="166171" y="304991"/>
                  </a:lnTo>
                  <a:lnTo>
                    <a:pt x="151888" y="280966"/>
                  </a:lnTo>
                  <a:lnTo>
                    <a:pt x="151888" y="174609"/>
                  </a:lnTo>
                  <a:lnTo>
                    <a:pt x="198620" y="174609"/>
                  </a:lnTo>
                  <a:lnTo>
                    <a:pt x="128709" y="149986"/>
                  </a:lnTo>
                  <a:close/>
                </a:path>
                <a:path w="675005" h="365125">
                  <a:moveTo>
                    <a:pt x="538116" y="174596"/>
                  </a:moveTo>
                  <a:lnTo>
                    <a:pt x="522647" y="174596"/>
                  </a:lnTo>
                  <a:lnTo>
                    <a:pt x="522647" y="280966"/>
                  </a:lnTo>
                  <a:lnTo>
                    <a:pt x="508363" y="304991"/>
                  </a:lnTo>
                  <a:lnTo>
                    <a:pt x="469108" y="327015"/>
                  </a:lnTo>
                  <a:lnTo>
                    <a:pt x="410277" y="343110"/>
                  </a:lnTo>
                  <a:lnTo>
                    <a:pt x="337268" y="349348"/>
                  </a:lnTo>
                  <a:lnTo>
                    <a:pt x="450846" y="349348"/>
                  </a:lnTo>
                  <a:lnTo>
                    <a:pt x="454999" y="348436"/>
                  </a:lnTo>
                  <a:lnTo>
                    <a:pt x="498775" y="330146"/>
                  </a:lnTo>
                  <a:lnTo>
                    <a:pt x="527682" y="307150"/>
                  </a:lnTo>
                  <a:lnTo>
                    <a:pt x="538116" y="280966"/>
                  </a:lnTo>
                  <a:lnTo>
                    <a:pt x="538116" y="174596"/>
                  </a:lnTo>
                  <a:close/>
                </a:path>
                <a:path w="675005" h="365125">
                  <a:moveTo>
                    <a:pt x="337268" y="0"/>
                  </a:moveTo>
                  <a:lnTo>
                    <a:pt x="0" y="121107"/>
                  </a:lnTo>
                  <a:lnTo>
                    <a:pt x="66513" y="144546"/>
                  </a:lnTo>
                  <a:lnTo>
                    <a:pt x="66513" y="283767"/>
                  </a:lnTo>
                  <a:lnTo>
                    <a:pt x="69981" y="287241"/>
                  </a:lnTo>
                  <a:lnTo>
                    <a:pt x="78521" y="287241"/>
                  </a:lnTo>
                  <a:lnTo>
                    <a:pt x="81982" y="283767"/>
                  </a:lnTo>
                  <a:lnTo>
                    <a:pt x="81982" y="149986"/>
                  </a:lnTo>
                  <a:lnTo>
                    <a:pt x="128709" y="149986"/>
                  </a:lnTo>
                  <a:lnTo>
                    <a:pt x="46417" y="121003"/>
                  </a:lnTo>
                  <a:lnTo>
                    <a:pt x="337268" y="16497"/>
                  </a:lnTo>
                  <a:lnTo>
                    <a:pt x="383206" y="16497"/>
                  </a:lnTo>
                  <a:lnTo>
                    <a:pt x="337268" y="0"/>
                  </a:lnTo>
                  <a:close/>
                </a:path>
                <a:path w="675005" h="365125">
                  <a:moveTo>
                    <a:pt x="198620" y="174609"/>
                  </a:moveTo>
                  <a:lnTo>
                    <a:pt x="151888" y="174609"/>
                  </a:lnTo>
                  <a:lnTo>
                    <a:pt x="337268" y="239885"/>
                  </a:lnTo>
                  <a:lnTo>
                    <a:pt x="383962" y="223440"/>
                  </a:lnTo>
                  <a:lnTo>
                    <a:pt x="337268" y="223440"/>
                  </a:lnTo>
                  <a:lnTo>
                    <a:pt x="198620" y="174609"/>
                  </a:lnTo>
                  <a:close/>
                </a:path>
                <a:path w="675005" h="365125">
                  <a:moveTo>
                    <a:pt x="383206" y="16497"/>
                  </a:moveTo>
                  <a:lnTo>
                    <a:pt x="337268" y="16497"/>
                  </a:lnTo>
                  <a:lnTo>
                    <a:pt x="628170" y="120945"/>
                  </a:lnTo>
                  <a:lnTo>
                    <a:pt x="337268" y="223440"/>
                  </a:lnTo>
                  <a:lnTo>
                    <a:pt x="383962" y="223440"/>
                  </a:lnTo>
                  <a:lnTo>
                    <a:pt x="522647" y="174596"/>
                  </a:lnTo>
                  <a:lnTo>
                    <a:pt x="538116" y="174596"/>
                  </a:lnTo>
                  <a:lnTo>
                    <a:pt x="538116" y="169162"/>
                  </a:lnTo>
                  <a:lnTo>
                    <a:pt x="674512" y="121107"/>
                  </a:lnTo>
                  <a:lnTo>
                    <a:pt x="383206" y="164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6" name="object 13"/>
            <p:cNvSpPr>
              <a:spLocks/>
            </p:cNvSpPr>
            <p:nvPr/>
          </p:nvSpPr>
          <p:spPr bwMode="auto">
            <a:xfrm>
              <a:off x="1685418" y="3959920"/>
              <a:ext cx="675005" cy="365125"/>
            </a:xfrm>
            <a:custGeom>
              <a:avLst/>
              <a:gdLst/>
              <a:ahLst/>
              <a:cxnLst>
                <a:cxn ang="0">
                  <a:pos x="674512" y="121107"/>
                </a:cxn>
                <a:cxn ang="0">
                  <a:pos x="337268" y="0"/>
                </a:cxn>
                <a:cxn ang="0">
                  <a:pos x="0" y="121107"/>
                </a:cxn>
                <a:cxn ang="0">
                  <a:pos x="66513" y="144546"/>
                </a:cxn>
                <a:cxn ang="0">
                  <a:pos x="66513" y="279478"/>
                </a:cxn>
                <a:cxn ang="0">
                  <a:pos x="66513" y="283767"/>
                </a:cxn>
                <a:cxn ang="0">
                  <a:pos x="69981" y="287241"/>
                </a:cxn>
                <a:cxn ang="0">
                  <a:pos x="74247" y="287241"/>
                </a:cxn>
                <a:cxn ang="0">
                  <a:pos x="78521" y="287241"/>
                </a:cxn>
                <a:cxn ang="0">
                  <a:pos x="81982" y="283767"/>
                </a:cxn>
                <a:cxn ang="0">
                  <a:pos x="81982" y="279478"/>
                </a:cxn>
                <a:cxn ang="0">
                  <a:pos x="81982" y="149986"/>
                </a:cxn>
                <a:cxn ang="0">
                  <a:pos x="136419" y="169162"/>
                </a:cxn>
                <a:cxn ang="0">
                  <a:pos x="136419" y="280953"/>
                </a:cxn>
                <a:cxn ang="0">
                  <a:pos x="146855" y="307150"/>
                </a:cxn>
                <a:cxn ang="0">
                  <a:pos x="175762" y="330146"/>
                </a:cxn>
                <a:cxn ang="0">
                  <a:pos x="219535" y="348436"/>
                </a:cxn>
                <a:cxn ang="0">
                  <a:pos x="274572" y="360514"/>
                </a:cxn>
                <a:cxn ang="0">
                  <a:pos x="337268" y="364874"/>
                </a:cxn>
                <a:cxn ang="0">
                  <a:pos x="399961" y="360514"/>
                </a:cxn>
                <a:cxn ang="0">
                  <a:pos x="454997" y="348437"/>
                </a:cxn>
                <a:cxn ang="0">
                  <a:pos x="498771" y="330149"/>
                </a:cxn>
                <a:cxn ang="0">
                  <a:pos x="527679" y="307157"/>
                </a:cxn>
                <a:cxn ang="0">
                  <a:pos x="538116" y="280966"/>
                </a:cxn>
                <a:cxn ang="0">
                  <a:pos x="538116" y="169162"/>
                </a:cxn>
                <a:cxn ang="0">
                  <a:pos x="674512" y="121107"/>
                </a:cxn>
                <a:cxn ang="0">
                  <a:pos x="337268" y="16497"/>
                </a:cxn>
                <a:cxn ang="0">
                  <a:pos x="628041" y="120906"/>
                </a:cxn>
                <a:cxn ang="0">
                  <a:pos x="628170" y="120945"/>
                </a:cxn>
                <a:cxn ang="0">
                  <a:pos x="628041" y="121042"/>
                </a:cxn>
                <a:cxn ang="0">
                  <a:pos x="337268" y="223440"/>
                </a:cxn>
                <a:cxn ang="0">
                  <a:pos x="46533" y="121042"/>
                </a:cxn>
                <a:cxn ang="0">
                  <a:pos x="46533" y="120906"/>
                </a:cxn>
                <a:cxn ang="0">
                  <a:pos x="337268" y="16497"/>
                </a:cxn>
                <a:cxn ang="0">
                  <a:pos x="522647" y="280966"/>
                </a:cxn>
                <a:cxn ang="0">
                  <a:pos x="508363" y="304991"/>
                </a:cxn>
                <a:cxn ang="0">
                  <a:pos x="469108" y="327015"/>
                </a:cxn>
                <a:cxn ang="0">
                  <a:pos x="410277" y="343110"/>
                </a:cxn>
                <a:cxn ang="0">
                  <a:pos x="337268" y="349348"/>
                </a:cxn>
                <a:cxn ang="0">
                  <a:pos x="264255" y="343110"/>
                </a:cxn>
                <a:cxn ang="0">
                  <a:pos x="205425" y="327015"/>
                </a:cxn>
                <a:cxn ang="0">
                  <a:pos x="166171" y="304991"/>
                </a:cxn>
                <a:cxn ang="0">
                  <a:pos x="151888" y="280966"/>
                </a:cxn>
                <a:cxn ang="0">
                  <a:pos x="151888" y="174609"/>
                </a:cxn>
                <a:cxn ang="0">
                  <a:pos x="337268" y="239885"/>
                </a:cxn>
                <a:cxn ang="0">
                  <a:pos x="522647" y="174596"/>
                </a:cxn>
                <a:cxn ang="0">
                  <a:pos x="522647" y="280966"/>
                </a:cxn>
              </a:cxnLst>
              <a:rect l="0" t="0" r="r" b="b"/>
              <a:pathLst>
                <a:path w="675005" h="365125">
                  <a:moveTo>
                    <a:pt x="674512" y="121107"/>
                  </a:moveTo>
                  <a:lnTo>
                    <a:pt x="337268" y="0"/>
                  </a:lnTo>
                  <a:lnTo>
                    <a:pt x="0" y="121107"/>
                  </a:lnTo>
                  <a:lnTo>
                    <a:pt x="66513" y="144546"/>
                  </a:lnTo>
                  <a:lnTo>
                    <a:pt x="66513" y="279478"/>
                  </a:lnTo>
                  <a:lnTo>
                    <a:pt x="66513" y="283767"/>
                  </a:lnTo>
                  <a:lnTo>
                    <a:pt x="69981" y="287241"/>
                  </a:lnTo>
                  <a:lnTo>
                    <a:pt x="74247" y="287241"/>
                  </a:lnTo>
                  <a:lnTo>
                    <a:pt x="78521" y="287241"/>
                  </a:lnTo>
                  <a:lnTo>
                    <a:pt x="81982" y="283767"/>
                  </a:lnTo>
                  <a:lnTo>
                    <a:pt x="81982" y="279478"/>
                  </a:lnTo>
                  <a:lnTo>
                    <a:pt x="81982" y="149986"/>
                  </a:lnTo>
                  <a:lnTo>
                    <a:pt x="136419" y="169162"/>
                  </a:lnTo>
                  <a:lnTo>
                    <a:pt x="136419" y="280953"/>
                  </a:lnTo>
                  <a:lnTo>
                    <a:pt x="146855" y="307150"/>
                  </a:lnTo>
                  <a:lnTo>
                    <a:pt x="175762" y="330146"/>
                  </a:lnTo>
                  <a:lnTo>
                    <a:pt x="219535" y="348436"/>
                  </a:lnTo>
                  <a:lnTo>
                    <a:pt x="274572" y="360514"/>
                  </a:lnTo>
                  <a:lnTo>
                    <a:pt x="337268" y="364874"/>
                  </a:lnTo>
                  <a:lnTo>
                    <a:pt x="399961" y="360514"/>
                  </a:lnTo>
                  <a:lnTo>
                    <a:pt x="454997" y="348437"/>
                  </a:lnTo>
                  <a:lnTo>
                    <a:pt x="498771" y="330149"/>
                  </a:lnTo>
                  <a:lnTo>
                    <a:pt x="527679" y="307157"/>
                  </a:lnTo>
                  <a:lnTo>
                    <a:pt x="538116" y="280966"/>
                  </a:lnTo>
                  <a:lnTo>
                    <a:pt x="538116" y="169162"/>
                  </a:lnTo>
                  <a:lnTo>
                    <a:pt x="674512" y="121107"/>
                  </a:lnTo>
                  <a:close/>
                </a:path>
                <a:path w="675005" h="365125">
                  <a:moveTo>
                    <a:pt x="337268" y="16497"/>
                  </a:moveTo>
                  <a:lnTo>
                    <a:pt x="628041" y="120906"/>
                  </a:lnTo>
                  <a:lnTo>
                    <a:pt x="628170" y="120945"/>
                  </a:lnTo>
                  <a:lnTo>
                    <a:pt x="628041" y="121042"/>
                  </a:lnTo>
                  <a:lnTo>
                    <a:pt x="337268" y="223440"/>
                  </a:lnTo>
                  <a:lnTo>
                    <a:pt x="46533" y="121042"/>
                  </a:lnTo>
                  <a:lnTo>
                    <a:pt x="46533" y="120906"/>
                  </a:lnTo>
                  <a:lnTo>
                    <a:pt x="337268" y="16497"/>
                  </a:lnTo>
                  <a:close/>
                </a:path>
                <a:path w="675005" h="365125">
                  <a:moveTo>
                    <a:pt x="522647" y="280966"/>
                  </a:moveTo>
                  <a:lnTo>
                    <a:pt x="508363" y="304991"/>
                  </a:lnTo>
                  <a:lnTo>
                    <a:pt x="469108" y="327015"/>
                  </a:lnTo>
                  <a:lnTo>
                    <a:pt x="410277" y="343110"/>
                  </a:lnTo>
                  <a:lnTo>
                    <a:pt x="337268" y="349348"/>
                  </a:lnTo>
                  <a:lnTo>
                    <a:pt x="264255" y="343110"/>
                  </a:lnTo>
                  <a:lnTo>
                    <a:pt x="205425" y="327015"/>
                  </a:lnTo>
                  <a:lnTo>
                    <a:pt x="166171" y="304991"/>
                  </a:lnTo>
                  <a:lnTo>
                    <a:pt x="151888" y="280966"/>
                  </a:lnTo>
                  <a:lnTo>
                    <a:pt x="151888" y="174609"/>
                  </a:lnTo>
                  <a:lnTo>
                    <a:pt x="337268" y="239885"/>
                  </a:lnTo>
                  <a:lnTo>
                    <a:pt x="522647" y="174596"/>
                  </a:lnTo>
                  <a:lnTo>
                    <a:pt x="522647" y="280966"/>
                  </a:lnTo>
                  <a:close/>
                </a:path>
              </a:pathLst>
            </a:custGeom>
            <a:noFill/>
            <a:ln w="9040">
              <a:solidFill>
                <a:srgbClr val="6C398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346" name="object 14"/>
          <p:cNvGrpSpPr>
            <a:grpSpLocks/>
          </p:cNvGrpSpPr>
          <p:nvPr/>
        </p:nvGrpSpPr>
        <p:grpSpPr bwMode="auto">
          <a:xfrm>
            <a:off x="9974263" y="2614613"/>
            <a:ext cx="514350" cy="515937"/>
            <a:chOff x="9974661" y="2615072"/>
            <a:chExt cx="514350" cy="515620"/>
          </a:xfrm>
        </p:grpSpPr>
        <p:sp>
          <p:nvSpPr>
            <p:cNvPr id="14351" name="object 15"/>
            <p:cNvSpPr>
              <a:spLocks/>
            </p:cNvSpPr>
            <p:nvPr/>
          </p:nvSpPr>
          <p:spPr bwMode="auto">
            <a:xfrm>
              <a:off x="9979000" y="2619755"/>
              <a:ext cx="505459" cy="506095"/>
            </a:xfrm>
            <a:custGeom>
              <a:avLst/>
              <a:gdLst/>
              <a:ahLst/>
              <a:cxnLst>
                <a:cxn ang="0">
                  <a:pos x="505447" y="491909"/>
                </a:cxn>
                <a:cxn ang="0">
                  <a:pos x="14871" y="491909"/>
                </a:cxn>
                <a:cxn ang="0">
                  <a:pos x="14871" y="0"/>
                </a:cxn>
                <a:cxn ang="0">
                  <a:pos x="0" y="0"/>
                </a:cxn>
                <a:cxn ang="0">
                  <a:pos x="0" y="491909"/>
                </a:cxn>
                <a:cxn ang="0">
                  <a:pos x="0" y="505891"/>
                </a:cxn>
                <a:cxn ang="0">
                  <a:pos x="505447" y="505891"/>
                </a:cxn>
                <a:cxn ang="0">
                  <a:pos x="505447" y="491909"/>
                </a:cxn>
              </a:cxnLst>
              <a:rect l="0" t="0" r="r" b="b"/>
              <a:pathLst>
                <a:path w="505459" h="506094">
                  <a:moveTo>
                    <a:pt x="505447" y="491909"/>
                  </a:moveTo>
                  <a:lnTo>
                    <a:pt x="14871" y="491909"/>
                  </a:lnTo>
                  <a:lnTo>
                    <a:pt x="14871" y="0"/>
                  </a:lnTo>
                  <a:lnTo>
                    <a:pt x="0" y="0"/>
                  </a:lnTo>
                  <a:lnTo>
                    <a:pt x="0" y="491909"/>
                  </a:lnTo>
                  <a:lnTo>
                    <a:pt x="0" y="505891"/>
                  </a:lnTo>
                  <a:lnTo>
                    <a:pt x="505447" y="505891"/>
                  </a:lnTo>
                  <a:lnTo>
                    <a:pt x="505447" y="491909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2" name="object 16"/>
            <p:cNvSpPr>
              <a:spLocks/>
            </p:cNvSpPr>
            <p:nvPr/>
          </p:nvSpPr>
          <p:spPr bwMode="auto">
            <a:xfrm>
              <a:off x="9979003" y="2619414"/>
              <a:ext cx="505459" cy="506730"/>
            </a:xfrm>
            <a:custGeom>
              <a:avLst/>
              <a:gdLst/>
              <a:ahLst/>
              <a:cxnLst>
                <a:cxn ang="0">
                  <a:pos x="14872" y="0"/>
                </a:cxn>
                <a:cxn ang="0">
                  <a:pos x="0" y="0"/>
                </a:cxn>
                <a:cxn ang="0">
                  <a:pos x="0" y="506533"/>
                </a:cxn>
                <a:cxn ang="0">
                  <a:pos x="505449" y="506533"/>
                </a:cxn>
                <a:cxn ang="0">
                  <a:pos x="505449" y="491635"/>
                </a:cxn>
                <a:cxn ang="0">
                  <a:pos x="14872" y="491635"/>
                </a:cxn>
                <a:cxn ang="0">
                  <a:pos x="14872" y="0"/>
                </a:cxn>
              </a:cxnLst>
              <a:rect l="0" t="0" r="r" b="b"/>
              <a:pathLst>
                <a:path w="505459" h="506730">
                  <a:moveTo>
                    <a:pt x="14872" y="0"/>
                  </a:moveTo>
                  <a:lnTo>
                    <a:pt x="0" y="0"/>
                  </a:lnTo>
                  <a:lnTo>
                    <a:pt x="0" y="506533"/>
                  </a:lnTo>
                  <a:lnTo>
                    <a:pt x="505449" y="506533"/>
                  </a:lnTo>
                  <a:lnTo>
                    <a:pt x="505449" y="491635"/>
                  </a:lnTo>
                  <a:lnTo>
                    <a:pt x="14872" y="491635"/>
                  </a:lnTo>
                  <a:lnTo>
                    <a:pt x="14872" y="0"/>
                  </a:lnTo>
                  <a:close/>
                </a:path>
              </a:pathLst>
            </a:custGeom>
            <a:noFill/>
            <a:ln w="8683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3" name="object 17"/>
            <p:cNvSpPr>
              <a:spLocks/>
            </p:cNvSpPr>
            <p:nvPr/>
          </p:nvSpPr>
          <p:spPr bwMode="auto">
            <a:xfrm>
              <a:off x="10061106" y="2641550"/>
              <a:ext cx="372110" cy="402590"/>
            </a:xfrm>
            <a:custGeom>
              <a:avLst/>
              <a:gdLst/>
              <a:ahLst/>
              <a:cxnLst>
                <a:cxn ang="0">
                  <a:pos x="330354" y="2310"/>
                </a:cxn>
                <a:cxn ang="0">
                  <a:pos x="314413" y="18166"/>
                </a:cxn>
                <a:cxn ang="0">
                  <a:pos x="312935" y="37225"/>
                </a:cxn>
                <a:cxn ang="0">
                  <a:pos x="319871" y="50103"/>
                </a:cxn>
                <a:cxn ang="0">
                  <a:pos x="272241" y="209267"/>
                </a:cxn>
                <a:cxn ang="0">
                  <a:pos x="250403" y="212694"/>
                </a:cxn>
                <a:cxn ang="0">
                  <a:pos x="135785" y="136205"/>
                </a:cxn>
                <a:cxn ang="0">
                  <a:pos x="140613" y="113878"/>
                </a:cxn>
                <a:cxn ang="0">
                  <a:pos x="128269" y="94670"/>
                </a:cxn>
                <a:cxn ang="0">
                  <a:pos x="105978" y="89837"/>
                </a:cxn>
                <a:cxn ang="0">
                  <a:pos x="86805" y="102206"/>
                </a:cxn>
                <a:cxn ang="0">
                  <a:pos x="81977" y="124535"/>
                </a:cxn>
                <a:cxn ang="0">
                  <a:pos x="97377" y="145597"/>
                </a:cxn>
                <a:cxn ang="0">
                  <a:pos x="21763" y="343975"/>
                </a:cxn>
                <a:cxn ang="0">
                  <a:pos x="3918" y="357437"/>
                </a:cxn>
                <a:cxn ang="0">
                  <a:pos x="697" y="380359"/>
                </a:cxn>
                <a:cxn ang="0">
                  <a:pos x="14135" y="398237"/>
                </a:cxn>
                <a:cxn ang="0">
                  <a:pos x="40995" y="400145"/>
                </a:cxn>
                <a:cxn ang="0">
                  <a:pos x="56811" y="384369"/>
                </a:cxn>
                <a:cxn ang="0">
                  <a:pos x="58374" y="365923"/>
                </a:cxn>
                <a:cxn ang="0">
                  <a:pos x="52313" y="353758"/>
                </a:cxn>
                <a:cxn ang="0">
                  <a:pos x="111841" y="149129"/>
                </a:cxn>
                <a:cxn ang="0">
                  <a:pos x="124185" y="146100"/>
                </a:cxn>
                <a:cxn ang="0">
                  <a:pos x="238325" y="244942"/>
                </a:cxn>
                <a:cxn ang="0">
                  <a:pos x="250929" y="263474"/>
                </a:cxn>
                <a:cxn ang="0">
                  <a:pos x="273680" y="267794"/>
                </a:cxn>
                <a:cxn ang="0">
                  <a:pos x="292181" y="255167"/>
                </a:cxn>
                <a:cxn ang="0">
                  <a:pos x="296381" y="231921"/>
                </a:cxn>
                <a:cxn ang="0">
                  <a:pos x="290630" y="220095"/>
                </a:cxn>
                <a:cxn ang="0">
                  <a:pos x="339706" y="59592"/>
                </a:cxn>
                <a:cxn ang="0">
                  <a:pos x="362910" y="51118"/>
                </a:cxn>
                <a:cxn ang="0">
                  <a:pos x="371725" y="30007"/>
                </a:cxn>
                <a:cxn ang="0">
                  <a:pos x="363055" y="8834"/>
                </a:cxn>
                <a:cxn ang="0">
                  <a:pos x="341980" y="0"/>
                </a:cxn>
              </a:cxnLst>
              <a:rect l="0" t="0" r="r" b="b"/>
              <a:pathLst>
                <a:path w="372109" h="402589">
                  <a:moveTo>
                    <a:pt x="341980" y="0"/>
                  </a:moveTo>
                  <a:lnTo>
                    <a:pt x="330354" y="2310"/>
                  </a:lnTo>
                  <a:lnTo>
                    <a:pt x="320844" y="8685"/>
                  </a:lnTo>
                  <a:lnTo>
                    <a:pt x="314413" y="18166"/>
                  </a:lnTo>
                  <a:lnTo>
                    <a:pt x="312025" y="29796"/>
                  </a:lnTo>
                  <a:lnTo>
                    <a:pt x="312935" y="37225"/>
                  </a:lnTo>
                  <a:lnTo>
                    <a:pt x="315605" y="44096"/>
                  </a:lnTo>
                  <a:lnTo>
                    <a:pt x="319871" y="50103"/>
                  </a:lnTo>
                  <a:lnTo>
                    <a:pt x="325571" y="54942"/>
                  </a:lnTo>
                  <a:lnTo>
                    <a:pt x="272241" y="209267"/>
                  </a:lnTo>
                  <a:lnTo>
                    <a:pt x="258676" y="208808"/>
                  </a:lnTo>
                  <a:lnTo>
                    <a:pt x="250403" y="212694"/>
                  </a:lnTo>
                  <a:lnTo>
                    <a:pt x="244813" y="219410"/>
                  </a:lnTo>
                  <a:lnTo>
                    <a:pt x="135785" y="136205"/>
                  </a:lnTo>
                  <a:lnTo>
                    <a:pt x="140468" y="125319"/>
                  </a:lnTo>
                  <a:lnTo>
                    <a:pt x="140613" y="113878"/>
                  </a:lnTo>
                  <a:lnTo>
                    <a:pt x="136466" y="103217"/>
                  </a:lnTo>
                  <a:lnTo>
                    <a:pt x="128269" y="94670"/>
                  </a:lnTo>
                  <a:lnTo>
                    <a:pt x="117400" y="89982"/>
                  </a:lnTo>
                  <a:lnTo>
                    <a:pt x="105978" y="89837"/>
                  </a:lnTo>
                  <a:lnTo>
                    <a:pt x="95334" y="93992"/>
                  </a:lnTo>
                  <a:lnTo>
                    <a:pt x="86805" y="102206"/>
                  </a:lnTo>
                  <a:lnTo>
                    <a:pt x="82123" y="113093"/>
                  </a:lnTo>
                  <a:lnTo>
                    <a:pt x="81977" y="124535"/>
                  </a:lnTo>
                  <a:lnTo>
                    <a:pt x="86125" y="135197"/>
                  </a:lnTo>
                  <a:lnTo>
                    <a:pt x="97377" y="145597"/>
                  </a:lnTo>
                  <a:lnTo>
                    <a:pt x="33531" y="343275"/>
                  </a:lnTo>
                  <a:lnTo>
                    <a:pt x="21763" y="343975"/>
                  </a:lnTo>
                  <a:lnTo>
                    <a:pt x="11532" y="348967"/>
                  </a:lnTo>
                  <a:lnTo>
                    <a:pt x="3918" y="357437"/>
                  </a:lnTo>
                  <a:lnTo>
                    <a:pt x="0" y="368571"/>
                  </a:lnTo>
                  <a:lnTo>
                    <a:pt x="697" y="380359"/>
                  </a:lnTo>
                  <a:lnTo>
                    <a:pt x="5680" y="390608"/>
                  </a:lnTo>
                  <a:lnTo>
                    <a:pt x="14135" y="398237"/>
                  </a:lnTo>
                  <a:lnTo>
                    <a:pt x="29447" y="402458"/>
                  </a:lnTo>
                  <a:lnTo>
                    <a:pt x="40995" y="400145"/>
                  </a:lnTo>
                  <a:lnTo>
                    <a:pt x="50435" y="393798"/>
                  </a:lnTo>
                  <a:lnTo>
                    <a:pt x="56811" y="384369"/>
                  </a:lnTo>
                  <a:lnTo>
                    <a:pt x="59167" y="372810"/>
                  </a:lnTo>
                  <a:lnTo>
                    <a:pt x="58374" y="365923"/>
                  </a:lnTo>
                  <a:lnTo>
                    <a:pt x="56047" y="359489"/>
                  </a:lnTo>
                  <a:lnTo>
                    <a:pt x="52313" y="353758"/>
                  </a:lnTo>
                  <a:lnTo>
                    <a:pt x="47294" y="348980"/>
                  </a:lnTo>
                  <a:lnTo>
                    <a:pt x="111841" y="149129"/>
                  </a:lnTo>
                  <a:lnTo>
                    <a:pt x="120343" y="147993"/>
                  </a:lnTo>
                  <a:lnTo>
                    <a:pt x="124185" y="146100"/>
                  </a:lnTo>
                  <a:lnTo>
                    <a:pt x="238183" y="233110"/>
                  </a:lnTo>
                  <a:lnTo>
                    <a:pt x="238325" y="244942"/>
                  </a:lnTo>
                  <a:lnTo>
                    <a:pt x="242828" y="255436"/>
                  </a:lnTo>
                  <a:lnTo>
                    <a:pt x="250929" y="263474"/>
                  </a:lnTo>
                  <a:lnTo>
                    <a:pt x="261867" y="267935"/>
                  </a:lnTo>
                  <a:lnTo>
                    <a:pt x="273680" y="267794"/>
                  </a:lnTo>
                  <a:lnTo>
                    <a:pt x="284157" y="263284"/>
                  </a:lnTo>
                  <a:lnTo>
                    <a:pt x="292181" y="255167"/>
                  </a:lnTo>
                  <a:lnTo>
                    <a:pt x="297152" y="238579"/>
                  </a:lnTo>
                  <a:lnTo>
                    <a:pt x="296381" y="231921"/>
                  </a:lnTo>
                  <a:lnTo>
                    <a:pt x="294169" y="225684"/>
                  </a:lnTo>
                  <a:lnTo>
                    <a:pt x="290630" y="220095"/>
                  </a:lnTo>
                  <a:lnTo>
                    <a:pt x="285874" y="215382"/>
                  </a:lnTo>
                  <a:lnTo>
                    <a:pt x="339706" y="59592"/>
                  </a:lnTo>
                  <a:lnTo>
                    <a:pt x="353399" y="57493"/>
                  </a:lnTo>
                  <a:lnTo>
                    <a:pt x="362910" y="51118"/>
                  </a:lnTo>
                  <a:lnTo>
                    <a:pt x="369340" y="41636"/>
                  </a:lnTo>
                  <a:lnTo>
                    <a:pt x="371725" y="30007"/>
                  </a:lnTo>
                  <a:lnTo>
                    <a:pt x="369419" y="18361"/>
                  </a:lnTo>
                  <a:lnTo>
                    <a:pt x="363055" y="8834"/>
                  </a:lnTo>
                  <a:lnTo>
                    <a:pt x="353590" y="2392"/>
                  </a:lnTo>
                  <a:lnTo>
                    <a:pt x="34198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54" name="object 18"/>
            <p:cNvSpPr>
              <a:spLocks/>
            </p:cNvSpPr>
            <p:nvPr/>
          </p:nvSpPr>
          <p:spPr bwMode="auto">
            <a:xfrm>
              <a:off x="10061106" y="2641550"/>
              <a:ext cx="372110" cy="402590"/>
            </a:xfrm>
            <a:custGeom>
              <a:avLst/>
              <a:gdLst/>
              <a:ahLst/>
              <a:cxnLst>
                <a:cxn ang="0">
                  <a:pos x="40995" y="400145"/>
                </a:cxn>
                <a:cxn ang="0">
                  <a:pos x="56811" y="384369"/>
                </a:cxn>
                <a:cxn ang="0">
                  <a:pos x="58374" y="365923"/>
                </a:cxn>
                <a:cxn ang="0">
                  <a:pos x="52313" y="353758"/>
                </a:cxn>
                <a:cxn ang="0">
                  <a:pos x="111841" y="149129"/>
                </a:cxn>
                <a:cxn ang="0">
                  <a:pos x="120343" y="147993"/>
                </a:cxn>
                <a:cxn ang="0">
                  <a:pos x="238183" y="233110"/>
                </a:cxn>
                <a:cxn ang="0">
                  <a:pos x="242828" y="255436"/>
                </a:cxn>
                <a:cxn ang="0">
                  <a:pos x="261867" y="267935"/>
                </a:cxn>
                <a:cxn ang="0">
                  <a:pos x="297158" y="240466"/>
                </a:cxn>
                <a:cxn ang="0">
                  <a:pos x="296381" y="231921"/>
                </a:cxn>
                <a:cxn ang="0">
                  <a:pos x="290630" y="220095"/>
                </a:cxn>
                <a:cxn ang="0">
                  <a:pos x="339706" y="59592"/>
                </a:cxn>
                <a:cxn ang="0">
                  <a:pos x="341063" y="59803"/>
                </a:cxn>
                <a:cxn ang="0">
                  <a:pos x="353399" y="57493"/>
                </a:cxn>
                <a:cxn ang="0">
                  <a:pos x="369340" y="41636"/>
                </a:cxn>
                <a:cxn ang="0">
                  <a:pos x="369419" y="18361"/>
                </a:cxn>
                <a:cxn ang="0">
                  <a:pos x="353590" y="2392"/>
                </a:cxn>
                <a:cxn ang="0">
                  <a:pos x="330354" y="2310"/>
                </a:cxn>
                <a:cxn ang="0">
                  <a:pos x="314413" y="18166"/>
                </a:cxn>
                <a:cxn ang="0">
                  <a:pos x="312935" y="37225"/>
                </a:cxn>
                <a:cxn ang="0">
                  <a:pos x="319871" y="50103"/>
                </a:cxn>
                <a:cxn ang="0">
                  <a:pos x="272241" y="209267"/>
                </a:cxn>
                <a:cxn ang="0">
                  <a:pos x="269031" y="208814"/>
                </a:cxn>
                <a:cxn ang="0">
                  <a:pos x="258676" y="208808"/>
                </a:cxn>
                <a:cxn ang="0">
                  <a:pos x="244813" y="219410"/>
                </a:cxn>
                <a:cxn ang="0">
                  <a:pos x="140468" y="125319"/>
                </a:cxn>
                <a:cxn ang="0">
                  <a:pos x="136466" y="103217"/>
                </a:cxn>
                <a:cxn ang="0">
                  <a:pos x="117400" y="89982"/>
                </a:cxn>
                <a:cxn ang="0">
                  <a:pos x="95334" y="93992"/>
                </a:cxn>
                <a:cxn ang="0">
                  <a:pos x="82123" y="113093"/>
                </a:cxn>
                <a:cxn ang="0">
                  <a:pos x="86125" y="135197"/>
                </a:cxn>
                <a:cxn ang="0">
                  <a:pos x="95307" y="144423"/>
                </a:cxn>
                <a:cxn ang="0">
                  <a:pos x="97377" y="145597"/>
                </a:cxn>
                <a:cxn ang="0">
                  <a:pos x="21763" y="343975"/>
                </a:cxn>
                <a:cxn ang="0">
                  <a:pos x="3918" y="357437"/>
                </a:cxn>
                <a:cxn ang="0">
                  <a:pos x="697" y="380359"/>
                </a:cxn>
                <a:cxn ang="0">
                  <a:pos x="29447" y="402458"/>
                </a:cxn>
              </a:cxnLst>
              <a:rect l="0" t="0" r="r" b="b"/>
              <a:pathLst>
                <a:path w="372109" h="402589">
                  <a:moveTo>
                    <a:pt x="29447" y="402458"/>
                  </a:moveTo>
                  <a:lnTo>
                    <a:pt x="40995" y="400145"/>
                  </a:lnTo>
                  <a:lnTo>
                    <a:pt x="50435" y="393798"/>
                  </a:lnTo>
                  <a:lnTo>
                    <a:pt x="56811" y="384369"/>
                  </a:lnTo>
                  <a:lnTo>
                    <a:pt x="59167" y="372810"/>
                  </a:lnTo>
                  <a:lnTo>
                    <a:pt x="58374" y="365923"/>
                  </a:lnTo>
                  <a:lnTo>
                    <a:pt x="56047" y="359489"/>
                  </a:lnTo>
                  <a:lnTo>
                    <a:pt x="52313" y="353758"/>
                  </a:lnTo>
                  <a:lnTo>
                    <a:pt x="47294" y="348980"/>
                  </a:lnTo>
                  <a:lnTo>
                    <a:pt x="111841" y="149129"/>
                  </a:lnTo>
                  <a:lnTo>
                    <a:pt x="116129" y="149029"/>
                  </a:lnTo>
                  <a:lnTo>
                    <a:pt x="120343" y="147993"/>
                  </a:lnTo>
                  <a:lnTo>
                    <a:pt x="124185" y="146100"/>
                  </a:lnTo>
                  <a:lnTo>
                    <a:pt x="238183" y="233110"/>
                  </a:lnTo>
                  <a:lnTo>
                    <a:pt x="238325" y="244942"/>
                  </a:lnTo>
                  <a:lnTo>
                    <a:pt x="242828" y="255436"/>
                  </a:lnTo>
                  <a:lnTo>
                    <a:pt x="250929" y="263474"/>
                  </a:lnTo>
                  <a:lnTo>
                    <a:pt x="261867" y="267935"/>
                  </a:lnTo>
                  <a:lnTo>
                    <a:pt x="273680" y="267794"/>
                  </a:lnTo>
                  <a:lnTo>
                    <a:pt x="297158" y="240466"/>
                  </a:lnTo>
                  <a:lnTo>
                    <a:pt x="297152" y="238579"/>
                  </a:lnTo>
                  <a:lnTo>
                    <a:pt x="296381" y="231921"/>
                  </a:lnTo>
                  <a:lnTo>
                    <a:pt x="294169" y="225684"/>
                  </a:lnTo>
                  <a:lnTo>
                    <a:pt x="290630" y="220095"/>
                  </a:lnTo>
                  <a:lnTo>
                    <a:pt x="285874" y="215382"/>
                  </a:lnTo>
                  <a:lnTo>
                    <a:pt x="339706" y="59592"/>
                  </a:lnTo>
                  <a:lnTo>
                    <a:pt x="340406" y="59648"/>
                  </a:lnTo>
                  <a:lnTo>
                    <a:pt x="341063" y="59803"/>
                  </a:lnTo>
                  <a:lnTo>
                    <a:pt x="341770" y="59803"/>
                  </a:lnTo>
                  <a:lnTo>
                    <a:pt x="353399" y="57493"/>
                  </a:lnTo>
                  <a:lnTo>
                    <a:pt x="362910" y="51118"/>
                  </a:lnTo>
                  <a:lnTo>
                    <a:pt x="369340" y="41636"/>
                  </a:lnTo>
                  <a:lnTo>
                    <a:pt x="371725" y="30007"/>
                  </a:lnTo>
                  <a:lnTo>
                    <a:pt x="369419" y="18361"/>
                  </a:lnTo>
                  <a:lnTo>
                    <a:pt x="363055" y="8834"/>
                  </a:lnTo>
                  <a:lnTo>
                    <a:pt x="353590" y="2392"/>
                  </a:lnTo>
                  <a:lnTo>
                    <a:pt x="341980" y="0"/>
                  </a:lnTo>
                  <a:lnTo>
                    <a:pt x="330354" y="2310"/>
                  </a:lnTo>
                  <a:lnTo>
                    <a:pt x="320844" y="8685"/>
                  </a:lnTo>
                  <a:lnTo>
                    <a:pt x="314413" y="18166"/>
                  </a:lnTo>
                  <a:lnTo>
                    <a:pt x="312025" y="29796"/>
                  </a:lnTo>
                  <a:lnTo>
                    <a:pt x="312935" y="37225"/>
                  </a:lnTo>
                  <a:lnTo>
                    <a:pt x="315605" y="44096"/>
                  </a:lnTo>
                  <a:lnTo>
                    <a:pt x="319871" y="50103"/>
                  </a:lnTo>
                  <a:lnTo>
                    <a:pt x="325571" y="54942"/>
                  </a:lnTo>
                  <a:lnTo>
                    <a:pt x="272241" y="209267"/>
                  </a:lnTo>
                  <a:lnTo>
                    <a:pt x="270648" y="208976"/>
                  </a:lnTo>
                  <a:lnTo>
                    <a:pt x="269031" y="208814"/>
                  </a:lnTo>
                  <a:lnTo>
                    <a:pt x="267407" y="208783"/>
                  </a:lnTo>
                  <a:lnTo>
                    <a:pt x="258676" y="208808"/>
                  </a:lnTo>
                  <a:lnTo>
                    <a:pt x="250403" y="212694"/>
                  </a:lnTo>
                  <a:lnTo>
                    <a:pt x="244813" y="219410"/>
                  </a:lnTo>
                  <a:lnTo>
                    <a:pt x="135785" y="136205"/>
                  </a:lnTo>
                  <a:lnTo>
                    <a:pt x="140468" y="125319"/>
                  </a:lnTo>
                  <a:lnTo>
                    <a:pt x="140613" y="113878"/>
                  </a:lnTo>
                  <a:lnTo>
                    <a:pt x="136466" y="103217"/>
                  </a:lnTo>
                  <a:lnTo>
                    <a:pt x="128269" y="94670"/>
                  </a:lnTo>
                  <a:lnTo>
                    <a:pt x="117400" y="89982"/>
                  </a:lnTo>
                  <a:lnTo>
                    <a:pt x="105978" y="89837"/>
                  </a:lnTo>
                  <a:lnTo>
                    <a:pt x="95334" y="93992"/>
                  </a:lnTo>
                  <a:lnTo>
                    <a:pt x="86805" y="102206"/>
                  </a:lnTo>
                  <a:lnTo>
                    <a:pt x="82123" y="113093"/>
                  </a:lnTo>
                  <a:lnTo>
                    <a:pt x="81977" y="124535"/>
                  </a:lnTo>
                  <a:lnTo>
                    <a:pt x="86125" y="135197"/>
                  </a:lnTo>
                  <a:lnTo>
                    <a:pt x="94322" y="143741"/>
                  </a:lnTo>
                  <a:lnTo>
                    <a:pt x="95307" y="144423"/>
                  </a:lnTo>
                  <a:lnTo>
                    <a:pt x="96324" y="145044"/>
                  </a:lnTo>
                  <a:lnTo>
                    <a:pt x="97377" y="145597"/>
                  </a:lnTo>
                  <a:lnTo>
                    <a:pt x="33531" y="343275"/>
                  </a:lnTo>
                  <a:lnTo>
                    <a:pt x="21763" y="343975"/>
                  </a:lnTo>
                  <a:lnTo>
                    <a:pt x="11532" y="348967"/>
                  </a:lnTo>
                  <a:lnTo>
                    <a:pt x="3918" y="357437"/>
                  </a:lnTo>
                  <a:lnTo>
                    <a:pt x="0" y="368571"/>
                  </a:lnTo>
                  <a:lnTo>
                    <a:pt x="697" y="380359"/>
                  </a:lnTo>
                  <a:lnTo>
                    <a:pt x="28047" y="402458"/>
                  </a:lnTo>
                  <a:lnTo>
                    <a:pt x="29447" y="402458"/>
                  </a:lnTo>
                  <a:close/>
                </a:path>
              </a:pathLst>
            </a:custGeom>
            <a:noFill/>
            <a:ln w="8682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4513" y="2867025"/>
            <a:ext cx="2871787" cy="628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573088" indent="-560388" eaLnBrk="1" hangingPunct="1">
              <a:spcBef>
                <a:spcPts val="100"/>
              </a:spcBef>
            </a:pPr>
            <a:r>
              <a:rPr lang="en-US" sz="2000">
                <a:cs typeface="Arial" pitchFamily="34" charset="0"/>
              </a:rPr>
              <a:t>Испит којим се завршава  средња школа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7850" y="4887913"/>
            <a:ext cx="2803525" cy="12430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cs typeface="Arial"/>
              </a:rPr>
              <a:t>Испит који </a:t>
            </a:r>
            <a:r>
              <a:rPr sz="2000" spc="-5" dirty="0">
                <a:latin typeface="Arial"/>
                <a:cs typeface="Arial"/>
              </a:rPr>
              <a:t>ће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заменити</a:t>
            </a:r>
            <a:endParaRPr sz="2000" dirty="0">
              <a:latin typeface="Arial"/>
              <a:cs typeface="Arial"/>
            </a:endParaRPr>
          </a:p>
          <a:p>
            <a:pPr algn="ctr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2000" spc="-5" dirty="0">
                <a:latin typeface="Arial"/>
                <a:cs typeface="Arial"/>
              </a:rPr>
              <a:t>пријемни код </a:t>
            </a:r>
            <a:r>
              <a:rPr sz="2000" spc="-10" dirty="0" err="1">
                <a:latin typeface="Arial"/>
                <a:cs typeface="Arial"/>
              </a:rPr>
              <a:t>већине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lang="sr-Cyrl-RS" sz="2000" dirty="0">
                <a:latin typeface="Arial"/>
                <a:cs typeface="Arial"/>
              </a:rPr>
              <a:t>исокошколских установа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07463" y="3756025"/>
            <a:ext cx="2706687" cy="935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eaLnBrk="1" hangingPunct="1">
              <a:spcBef>
                <a:spcPts val="100"/>
              </a:spcBef>
            </a:pPr>
            <a:r>
              <a:rPr lang="en-US" sz="2000">
                <a:cs typeface="Arial" pitchFamily="34" charset="0"/>
              </a:rPr>
              <a:t>Инструмент за  унапређивање квалитета  образовања</a:t>
            </a:r>
          </a:p>
        </p:txBody>
      </p:sp>
      <p:sp>
        <p:nvSpPr>
          <p:cNvPr id="14350" name="object 22"/>
          <p:cNvSpPr>
            <a:spLocks noChangeArrowheads="1"/>
          </p:cNvSpPr>
          <p:nvPr/>
        </p:nvSpPr>
        <p:spPr bwMode="auto">
          <a:xfrm>
            <a:off x="6269038" y="3551238"/>
            <a:ext cx="1689100" cy="11826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object 2"/>
          <p:cNvGrpSpPr>
            <a:grpSpLocks/>
          </p:cNvGrpSpPr>
          <p:nvPr/>
        </p:nvGrpSpPr>
        <p:grpSpPr bwMode="auto">
          <a:xfrm>
            <a:off x="8159750" y="3140075"/>
            <a:ext cx="3438525" cy="2643188"/>
            <a:chOff x="7946135" y="3734117"/>
            <a:chExt cx="3438525" cy="2644140"/>
          </a:xfrm>
        </p:grpSpPr>
        <p:sp>
          <p:nvSpPr>
            <p:cNvPr id="15367" name="object 3"/>
            <p:cNvSpPr>
              <a:spLocks/>
            </p:cNvSpPr>
            <p:nvPr/>
          </p:nvSpPr>
          <p:spPr bwMode="auto">
            <a:xfrm>
              <a:off x="9111995" y="5286755"/>
              <a:ext cx="1900555" cy="1091565"/>
            </a:xfrm>
            <a:custGeom>
              <a:avLst/>
              <a:gdLst/>
              <a:ahLst/>
              <a:cxnLst>
                <a:cxn ang="0">
                  <a:pos x="1846833" y="0"/>
                </a:cxn>
                <a:cxn ang="0">
                  <a:pos x="0" y="1091184"/>
                </a:cxn>
                <a:cxn ang="0">
                  <a:pos x="36322" y="1091184"/>
                </a:cxn>
                <a:cxn ang="0">
                  <a:pos x="647654" y="904937"/>
                </a:cxn>
                <a:cxn ang="0">
                  <a:pos x="966009" y="796409"/>
                </a:cxn>
                <a:cxn ang="0">
                  <a:pos x="1094507" y="723797"/>
                </a:cxn>
                <a:cxn ang="0">
                  <a:pos x="1136269" y="645299"/>
                </a:cxn>
                <a:cxn ang="0">
                  <a:pos x="1150781" y="641324"/>
                </a:cxn>
                <a:cxn ang="0">
                  <a:pos x="1198110" y="616140"/>
                </a:cxn>
                <a:cxn ang="0">
                  <a:pos x="1265598" y="571423"/>
                </a:cxn>
                <a:cxn ang="0">
                  <a:pos x="1305311" y="543031"/>
                </a:cxn>
                <a:cxn ang="0">
                  <a:pos x="1348155" y="511308"/>
                </a:cxn>
                <a:cxn ang="0">
                  <a:pos x="1393493" y="476769"/>
                </a:cxn>
                <a:cxn ang="0">
                  <a:pos x="1440689" y="439931"/>
                </a:cxn>
                <a:cxn ang="0">
                  <a:pos x="1489106" y="401312"/>
                </a:cxn>
                <a:cxn ang="0">
                  <a:pos x="1538108" y="361428"/>
                </a:cxn>
                <a:cxn ang="0">
                  <a:pos x="1587059" y="320796"/>
                </a:cxn>
                <a:cxn ang="0">
                  <a:pos x="1635321" y="279934"/>
                </a:cxn>
                <a:cxn ang="0">
                  <a:pos x="1682259" y="239358"/>
                </a:cxn>
                <a:cxn ang="0">
                  <a:pos x="1727235" y="199585"/>
                </a:cxn>
                <a:cxn ang="0">
                  <a:pos x="1769614" y="161132"/>
                </a:cxn>
                <a:cxn ang="0">
                  <a:pos x="1808760" y="124516"/>
                </a:cxn>
                <a:cxn ang="0">
                  <a:pos x="1844035" y="90254"/>
                </a:cxn>
                <a:cxn ang="0">
                  <a:pos x="1874803" y="58863"/>
                </a:cxn>
                <a:cxn ang="0">
                  <a:pos x="1900427" y="30861"/>
                </a:cxn>
                <a:cxn ang="0">
                  <a:pos x="1846833" y="0"/>
                </a:cxn>
              </a:cxnLst>
              <a:rect l="0" t="0" r="r" b="b"/>
              <a:pathLst>
                <a:path w="1900554" h="1091564">
                  <a:moveTo>
                    <a:pt x="1846833" y="0"/>
                  </a:moveTo>
                  <a:lnTo>
                    <a:pt x="0" y="1091184"/>
                  </a:lnTo>
                  <a:lnTo>
                    <a:pt x="36322" y="1091184"/>
                  </a:lnTo>
                  <a:lnTo>
                    <a:pt x="647654" y="904937"/>
                  </a:lnTo>
                  <a:lnTo>
                    <a:pt x="966009" y="796409"/>
                  </a:lnTo>
                  <a:lnTo>
                    <a:pt x="1094507" y="723797"/>
                  </a:lnTo>
                  <a:lnTo>
                    <a:pt x="1136269" y="645299"/>
                  </a:lnTo>
                  <a:lnTo>
                    <a:pt x="1150781" y="641324"/>
                  </a:lnTo>
                  <a:lnTo>
                    <a:pt x="1198110" y="616140"/>
                  </a:lnTo>
                  <a:lnTo>
                    <a:pt x="1265598" y="571423"/>
                  </a:lnTo>
                  <a:lnTo>
                    <a:pt x="1305311" y="543031"/>
                  </a:lnTo>
                  <a:lnTo>
                    <a:pt x="1348155" y="511308"/>
                  </a:lnTo>
                  <a:lnTo>
                    <a:pt x="1393493" y="476769"/>
                  </a:lnTo>
                  <a:lnTo>
                    <a:pt x="1440689" y="439931"/>
                  </a:lnTo>
                  <a:lnTo>
                    <a:pt x="1489106" y="401312"/>
                  </a:lnTo>
                  <a:lnTo>
                    <a:pt x="1538108" y="361428"/>
                  </a:lnTo>
                  <a:lnTo>
                    <a:pt x="1587059" y="320796"/>
                  </a:lnTo>
                  <a:lnTo>
                    <a:pt x="1635321" y="279934"/>
                  </a:lnTo>
                  <a:lnTo>
                    <a:pt x="1682259" y="239358"/>
                  </a:lnTo>
                  <a:lnTo>
                    <a:pt x="1727235" y="199585"/>
                  </a:lnTo>
                  <a:lnTo>
                    <a:pt x="1769614" y="161132"/>
                  </a:lnTo>
                  <a:lnTo>
                    <a:pt x="1808760" y="124516"/>
                  </a:lnTo>
                  <a:lnTo>
                    <a:pt x="1844035" y="90254"/>
                  </a:lnTo>
                  <a:lnTo>
                    <a:pt x="1874803" y="58863"/>
                  </a:lnTo>
                  <a:lnTo>
                    <a:pt x="1900427" y="30861"/>
                  </a:lnTo>
                  <a:lnTo>
                    <a:pt x="1846833" y="0"/>
                  </a:lnTo>
                  <a:close/>
                </a:path>
              </a:pathLst>
            </a:custGeom>
            <a:solidFill>
              <a:srgbClr val="C4C9E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68" name="object 4"/>
            <p:cNvSpPr>
              <a:spLocks/>
            </p:cNvSpPr>
            <p:nvPr/>
          </p:nvSpPr>
          <p:spPr bwMode="auto">
            <a:xfrm>
              <a:off x="7946136" y="4616195"/>
              <a:ext cx="3008630" cy="1737360"/>
            </a:xfrm>
            <a:custGeom>
              <a:avLst/>
              <a:gdLst/>
              <a:ahLst/>
              <a:cxnLst>
                <a:cxn ang="0">
                  <a:pos x="2013204" y="1246085"/>
                </a:cxn>
                <a:cxn ang="0">
                  <a:pos x="850519" y="574548"/>
                </a:cxn>
                <a:cxn ang="0">
                  <a:pos x="0" y="1065847"/>
                </a:cxn>
                <a:cxn ang="0">
                  <a:pos x="1162685" y="1737360"/>
                </a:cxn>
                <a:cxn ang="0">
                  <a:pos x="2013204" y="1246085"/>
                </a:cxn>
                <a:cxn ang="0">
                  <a:pos x="3008376" y="671576"/>
                </a:cxn>
                <a:cxn ang="0">
                  <a:pos x="1845691" y="0"/>
                </a:cxn>
                <a:cxn ang="0">
                  <a:pos x="995172" y="491236"/>
                </a:cxn>
                <a:cxn ang="0">
                  <a:pos x="2157857" y="1162812"/>
                </a:cxn>
                <a:cxn ang="0">
                  <a:pos x="3008376" y="671576"/>
                </a:cxn>
              </a:cxnLst>
              <a:rect l="0" t="0" r="r" b="b"/>
              <a:pathLst>
                <a:path w="3008629" h="1737360">
                  <a:moveTo>
                    <a:pt x="2013204" y="1246085"/>
                  </a:moveTo>
                  <a:lnTo>
                    <a:pt x="850519" y="574548"/>
                  </a:lnTo>
                  <a:lnTo>
                    <a:pt x="0" y="1065847"/>
                  </a:lnTo>
                  <a:lnTo>
                    <a:pt x="1162685" y="1737360"/>
                  </a:lnTo>
                  <a:lnTo>
                    <a:pt x="2013204" y="1246085"/>
                  </a:lnTo>
                  <a:close/>
                </a:path>
                <a:path w="3008629" h="1737360">
                  <a:moveTo>
                    <a:pt x="3008376" y="671576"/>
                  </a:moveTo>
                  <a:lnTo>
                    <a:pt x="1845691" y="0"/>
                  </a:lnTo>
                  <a:lnTo>
                    <a:pt x="995172" y="491236"/>
                  </a:lnTo>
                  <a:lnTo>
                    <a:pt x="2157857" y="1162812"/>
                  </a:lnTo>
                  <a:lnTo>
                    <a:pt x="3008376" y="671576"/>
                  </a:lnTo>
                  <a:close/>
                </a:path>
              </a:pathLst>
            </a:custGeom>
            <a:solidFill>
              <a:srgbClr val="807C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69" name="object 5"/>
            <p:cNvSpPr>
              <a:spLocks/>
            </p:cNvSpPr>
            <p:nvPr/>
          </p:nvSpPr>
          <p:spPr bwMode="auto">
            <a:xfrm>
              <a:off x="7946135" y="5681472"/>
              <a:ext cx="1161415" cy="6965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28"/>
                </a:cxn>
                <a:cxn ang="0">
                  <a:pos x="1161288" y="696467"/>
                </a:cxn>
                <a:cxn ang="0">
                  <a:pos x="1161288" y="672439"/>
                </a:cxn>
                <a:cxn ang="0">
                  <a:pos x="0" y="0"/>
                </a:cxn>
              </a:cxnLst>
              <a:rect l="0" t="0" r="r" b="b"/>
              <a:pathLst>
                <a:path w="1161415" h="696595">
                  <a:moveTo>
                    <a:pt x="0" y="0"/>
                  </a:moveTo>
                  <a:lnTo>
                    <a:pt x="0" y="24028"/>
                  </a:lnTo>
                  <a:lnTo>
                    <a:pt x="1161288" y="696467"/>
                  </a:lnTo>
                  <a:lnTo>
                    <a:pt x="1161288" y="672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0" name="object 6"/>
            <p:cNvSpPr>
              <a:spLocks/>
            </p:cNvSpPr>
            <p:nvPr/>
          </p:nvSpPr>
          <p:spPr bwMode="auto">
            <a:xfrm>
              <a:off x="9107423" y="5286755"/>
              <a:ext cx="1847214" cy="1091565"/>
            </a:xfrm>
            <a:custGeom>
              <a:avLst/>
              <a:gdLst/>
              <a:ahLst/>
              <a:cxnLst>
                <a:cxn ang="0">
                  <a:pos x="1847087" y="0"/>
                </a:cxn>
                <a:cxn ang="0">
                  <a:pos x="996187" y="491655"/>
                </a:cxn>
                <a:cxn ang="0">
                  <a:pos x="983904" y="518421"/>
                </a:cxn>
                <a:cxn ang="0">
                  <a:pos x="968120" y="541686"/>
                </a:cxn>
                <a:cxn ang="0">
                  <a:pos x="947860" y="561942"/>
                </a:cxn>
                <a:cxn ang="0">
                  <a:pos x="922147" y="579678"/>
                </a:cxn>
                <a:cxn ang="0">
                  <a:pos x="896872" y="591408"/>
                </a:cxn>
                <a:cxn ang="0">
                  <a:pos x="877585" y="593991"/>
                </a:cxn>
                <a:cxn ang="0">
                  <a:pos x="862800" y="588383"/>
                </a:cxn>
                <a:cxn ang="0">
                  <a:pos x="851026" y="575538"/>
                </a:cxn>
                <a:cxn ang="0">
                  <a:pos x="0" y="1067168"/>
                </a:cxn>
                <a:cxn ang="0">
                  <a:pos x="0" y="1091184"/>
                </a:cxn>
                <a:cxn ang="0">
                  <a:pos x="832357" y="610298"/>
                </a:cxn>
                <a:cxn ang="0">
                  <a:pos x="847816" y="620901"/>
                </a:cxn>
                <a:cxn ang="0">
                  <a:pos x="892401" y="618079"/>
                </a:cxn>
                <a:cxn ang="0">
                  <a:pos x="951819" y="583769"/>
                </a:cxn>
                <a:cxn ang="0">
                  <a:pos x="996352" y="535081"/>
                </a:cxn>
                <a:cxn ang="0">
                  <a:pos x="1011808" y="506577"/>
                </a:cxn>
                <a:cxn ang="0">
                  <a:pos x="1847087" y="24003"/>
                </a:cxn>
                <a:cxn ang="0">
                  <a:pos x="1847087" y="0"/>
                </a:cxn>
              </a:cxnLst>
              <a:rect l="0" t="0" r="r" b="b"/>
              <a:pathLst>
                <a:path w="1847215" h="1091564">
                  <a:moveTo>
                    <a:pt x="1847087" y="0"/>
                  </a:moveTo>
                  <a:lnTo>
                    <a:pt x="996187" y="491655"/>
                  </a:lnTo>
                  <a:lnTo>
                    <a:pt x="983904" y="518421"/>
                  </a:lnTo>
                  <a:lnTo>
                    <a:pt x="968120" y="541686"/>
                  </a:lnTo>
                  <a:lnTo>
                    <a:pt x="947860" y="561942"/>
                  </a:lnTo>
                  <a:lnTo>
                    <a:pt x="922147" y="579678"/>
                  </a:lnTo>
                  <a:lnTo>
                    <a:pt x="896872" y="591408"/>
                  </a:lnTo>
                  <a:lnTo>
                    <a:pt x="877585" y="593991"/>
                  </a:lnTo>
                  <a:lnTo>
                    <a:pt x="862800" y="588383"/>
                  </a:lnTo>
                  <a:lnTo>
                    <a:pt x="851026" y="575538"/>
                  </a:lnTo>
                  <a:lnTo>
                    <a:pt x="0" y="1067168"/>
                  </a:lnTo>
                  <a:lnTo>
                    <a:pt x="0" y="1091184"/>
                  </a:lnTo>
                  <a:lnTo>
                    <a:pt x="832357" y="610298"/>
                  </a:lnTo>
                  <a:lnTo>
                    <a:pt x="847816" y="620901"/>
                  </a:lnTo>
                  <a:lnTo>
                    <a:pt x="892401" y="618079"/>
                  </a:lnTo>
                  <a:lnTo>
                    <a:pt x="951819" y="583769"/>
                  </a:lnTo>
                  <a:lnTo>
                    <a:pt x="996352" y="535081"/>
                  </a:lnTo>
                  <a:lnTo>
                    <a:pt x="1011808" y="506577"/>
                  </a:lnTo>
                  <a:lnTo>
                    <a:pt x="1847087" y="24003"/>
                  </a:lnTo>
                  <a:lnTo>
                    <a:pt x="1847087" y="0"/>
                  </a:lnTo>
                  <a:close/>
                </a:path>
              </a:pathLst>
            </a:custGeom>
            <a:solidFill>
              <a:srgbClr val="362D9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1" name="object 7"/>
            <p:cNvSpPr>
              <a:spLocks/>
            </p:cNvSpPr>
            <p:nvPr/>
          </p:nvSpPr>
          <p:spPr bwMode="auto">
            <a:xfrm>
              <a:off x="8828531" y="5106923"/>
              <a:ext cx="1275715" cy="774065"/>
            </a:xfrm>
            <a:custGeom>
              <a:avLst/>
              <a:gdLst/>
              <a:ahLst/>
              <a:cxnLst>
                <a:cxn ang="0">
                  <a:pos x="113029" y="0"/>
                </a:cxn>
                <a:cxn ang="0">
                  <a:pos x="84978" y="50006"/>
                </a:cxn>
                <a:cxn ang="0">
                  <a:pos x="39116" y="88011"/>
                </a:cxn>
                <a:cxn ang="0">
                  <a:pos x="0" y="102362"/>
                </a:cxn>
                <a:cxn ang="0">
                  <a:pos x="1130553" y="755586"/>
                </a:cxn>
                <a:cxn ang="0">
                  <a:pos x="1142378" y="768413"/>
                </a:cxn>
                <a:cxn ang="0">
                  <a:pos x="1157144" y="774020"/>
                </a:cxn>
                <a:cxn ang="0">
                  <a:pos x="1176363" y="771445"/>
                </a:cxn>
                <a:cxn ang="0">
                  <a:pos x="1227260" y="742015"/>
                </a:cxn>
                <a:cxn ang="0">
                  <a:pos x="1263304" y="698502"/>
                </a:cxn>
                <a:cxn ang="0">
                  <a:pos x="1275588" y="671741"/>
                </a:cxn>
                <a:cxn ang="0">
                  <a:pos x="113029" y="0"/>
                </a:cxn>
              </a:cxnLst>
              <a:rect l="0" t="0" r="r" b="b"/>
              <a:pathLst>
                <a:path w="1275715" h="774064">
                  <a:moveTo>
                    <a:pt x="113029" y="0"/>
                  </a:moveTo>
                  <a:lnTo>
                    <a:pt x="84978" y="50006"/>
                  </a:lnTo>
                  <a:lnTo>
                    <a:pt x="39116" y="88011"/>
                  </a:lnTo>
                  <a:lnTo>
                    <a:pt x="0" y="102362"/>
                  </a:lnTo>
                  <a:lnTo>
                    <a:pt x="1130553" y="755586"/>
                  </a:lnTo>
                  <a:lnTo>
                    <a:pt x="1142378" y="768413"/>
                  </a:lnTo>
                  <a:lnTo>
                    <a:pt x="1157144" y="774020"/>
                  </a:lnTo>
                  <a:lnTo>
                    <a:pt x="1176363" y="771445"/>
                  </a:lnTo>
                  <a:lnTo>
                    <a:pt x="1227260" y="742015"/>
                  </a:lnTo>
                  <a:lnTo>
                    <a:pt x="1263304" y="698502"/>
                  </a:lnTo>
                  <a:lnTo>
                    <a:pt x="1275588" y="671741"/>
                  </a:lnTo>
                  <a:lnTo>
                    <a:pt x="113029" y="0"/>
                  </a:lnTo>
                  <a:close/>
                </a:path>
              </a:pathLst>
            </a:custGeom>
            <a:solidFill>
              <a:srgbClr val="6B67E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2" name="object 8"/>
            <p:cNvSpPr>
              <a:spLocks/>
            </p:cNvSpPr>
            <p:nvPr/>
          </p:nvSpPr>
          <p:spPr bwMode="auto">
            <a:xfrm>
              <a:off x="9140951" y="5728271"/>
              <a:ext cx="852169" cy="561340"/>
            </a:xfrm>
            <a:custGeom>
              <a:avLst/>
              <a:gdLst/>
              <a:ahLst/>
              <a:cxnLst>
                <a:cxn ang="0">
                  <a:pos x="851916" y="0"/>
                </a:cxn>
                <a:cxn ang="0">
                  <a:pos x="679317" y="64469"/>
                </a:cxn>
                <a:cxn ang="0">
                  <a:pos x="390858" y="251312"/>
                </a:cxn>
                <a:cxn ang="0">
                  <a:pos x="119949" y="446811"/>
                </a:cxn>
                <a:cxn ang="0">
                  <a:pos x="0" y="537248"/>
                </a:cxn>
                <a:cxn ang="0">
                  <a:pos x="0" y="561276"/>
                </a:cxn>
                <a:cxn ang="0">
                  <a:pos x="780796" y="110451"/>
                </a:cxn>
                <a:cxn ang="0">
                  <a:pos x="791926" y="96719"/>
                </a:cxn>
                <a:cxn ang="0">
                  <a:pos x="806783" y="81600"/>
                </a:cxn>
                <a:cxn ang="0">
                  <a:pos x="826426" y="65553"/>
                </a:cxn>
                <a:cxn ang="0">
                  <a:pos x="851916" y="49034"/>
                </a:cxn>
                <a:cxn ang="0">
                  <a:pos x="851916" y="0"/>
                </a:cxn>
              </a:cxnLst>
              <a:rect l="0" t="0" r="r" b="b"/>
              <a:pathLst>
                <a:path w="852170" h="561339">
                  <a:moveTo>
                    <a:pt x="851916" y="0"/>
                  </a:moveTo>
                  <a:lnTo>
                    <a:pt x="679317" y="64469"/>
                  </a:lnTo>
                  <a:lnTo>
                    <a:pt x="390858" y="251312"/>
                  </a:lnTo>
                  <a:lnTo>
                    <a:pt x="119949" y="446811"/>
                  </a:lnTo>
                  <a:lnTo>
                    <a:pt x="0" y="537248"/>
                  </a:lnTo>
                  <a:lnTo>
                    <a:pt x="0" y="561276"/>
                  </a:lnTo>
                  <a:lnTo>
                    <a:pt x="780796" y="110451"/>
                  </a:lnTo>
                  <a:lnTo>
                    <a:pt x="791926" y="96719"/>
                  </a:lnTo>
                  <a:lnTo>
                    <a:pt x="806783" y="81600"/>
                  </a:lnTo>
                  <a:lnTo>
                    <a:pt x="826426" y="65553"/>
                  </a:lnTo>
                  <a:lnTo>
                    <a:pt x="851916" y="49034"/>
                  </a:lnTo>
                  <a:lnTo>
                    <a:pt x="851916" y="0"/>
                  </a:lnTo>
                  <a:close/>
                </a:path>
              </a:pathLst>
            </a:custGeom>
            <a:solidFill>
              <a:srgbClr val="BAC0E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3" name="object 9"/>
            <p:cNvSpPr>
              <a:spLocks/>
            </p:cNvSpPr>
            <p:nvPr/>
          </p:nvSpPr>
          <p:spPr bwMode="auto">
            <a:xfrm>
              <a:off x="8036051" y="5091175"/>
              <a:ext cx="1957070" cy="1174115"/>
            </a:xfrm>
            <a:custGeom>
              <a:avLst/>
              <a:gdLst/>
              <a:ahLst/>
              <a:cxnLst>
                <a:cxn ang="0">
                  <a:pos x="852043" y="0"/>
                </a:cxn>
                <a:cxn ang="0">
                  <a:pos x="679370" y="64426"/>
                </a:cxn>
                <a:cxn ang="0">
                  <a:pos x="390874" y="251113"/>
                </a:cxn>
                <a:cxn ang="0">
                  <a:pos x="119951" y="446445"/>
                </a:cxn>
                <a:cxn ang="0">
                  <a:pos x="0" y="536803"/>
                </a:cxn>
                <a:cxn ang="0">
                  <a:pos x="1104773" y="1173988"/>
                </a:cxn>
                <a:cxn ang="0">
                  <a:pos x="1544639" y="837739"/>
                </a:cxn>
                <a:cxn ang="0">
                  <a:pos x="1780016" y="669745"/>
                </a:cxn>
                <a:cxn ang="0">
                  <a:pos x="1890781" y="619688"/>
                </a:cxn>
                <a:cxn ang="0">
                  <a:pos x="1956816" y="637247"/>
                </a:cxn>
                <a:cxn ang="0">
                  <a:pos x="852043" y="0"/>
                </a:cxn>
              </a:cxnLst>
              <a:rect l="0" t="0" r="r" b="b"/>
              <a:pathLst>
                <a:path w="1957070" h="1174114">
                  <a:moveTo>
                    <a:pt x="852043" y="0"/>
                  </a:moveTo>
                  <a:lnTo>
                    <a:pt x="679370" y="64426"/>
                  </a:lnTo>
                  <a:lnTo>
                    <a:pt x="390874" y="251113"/>
                  </a:lnTo>
                  <a:lnTo>
                    <a:pt x="119951" y="446445"/>
                  </a:lnTo>
                  <a:lnTo>
                    <a:pt x="0" y="536803"/>
                  </a:lnTo>
                  <a:lnTo>
                    <a:pt x="1104773" y="1173988"/>
                  </a:lnTo>
                  <a:lnTo>
                    <a:pt x="1544639" y="837739"/>
                  </a:lnTo>
                  <a:lnTo>
                    <a:pt x="1780016" y="669745"/>
                  </a:lnTo>
                  <a:lnTo>
                    <a:pt x="1890781" y="619688"/>
                  </a:lnTo>
                  <a:lnTo>
                    <a:pt x="1956816" y="637247"/>
                  </a:lnTo>
                  <a:lnTo>
                    <a:pt x="852043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4" name="object 10"/>
            <p:cNvSpPr>
              <a:spLocks/>
            </p:cNvSpPr>
            <p:nvPr/>
          </p:nvSpPr>
          <p:spPr bwMode="auto">
            <a:xfrm>
              <a:off x="8051291" y="5091556"/>
              <a:ext cx="1941830" cy="1113155"/>
            </a:xfrm>
            <a:custGeom>
              <a:avLst/>
              <a:gdLst/>
              <a:ahLst/>
              <a:cxnLst>
                <a:cxn ang="0">
                  <a:pos x="836929" y="0"/>
                </a:cxn>
                <a:cxn ang="0">
                  <a:pos x="666672" y="54826"/>
                </a:cxn>
                <a:cxn ang="0">
                  <a:pos x="383365" y="220392"/>
                </a:cxn>
                <a:cxn ang="0">
                  <a:pos x="117607" y="394602"/>
                </a:cxn>
                <a:cxn ang="0">
                  <a:pos x="0" y="475361"/>
                </a:cxn>
                <a:cxn ang="0">
                  <a:pos x="1104646" y="1112647"/>
                </a:cxn>
                <a:cxn ang="0">
                  <a:pos x="1535846" y="811890"/>
                </a:cxn>
                <a:cxn ang="0">
                  <a:pos x="1766760" y="662122"/>
                </a:cxn>
                <a:cxn ang="0">
                  <a:pos x="1875849" y="618779"/>
                </a:cxn>
                <a:cxn ang="0">
                  <a:pos x="1941576" y="637298"/>
                </a:cxn>
                <a:cxn ang="0">
                  <a:pos x="836929" y="0"/>
                </a:cxn>
              </a:cxnLst>
              <a:rect l="0" t="0" r="r" b="b"/>
              <a:pathLst>
                <a:path w="1941829" h="1113154">
                  <a:moveTo>
                    <a:pt x="836929" y="0"/>
                  </a:moveTo>
                  <a:lnTo>
                    <a:pt x="666672" y="54826"/>
                  </a:lnTo>
                  <a:lnTo>
                    <a:pt x="383365" y="220392"/>
                  </a:lnTo>
                  <a:lnTo>
                    <a:pt x="117607" y="394602"/>
                  </a:lnTo>
                  <a:lnTo>
                    <a:pt x="0" y="475361"/>
                  </a:lnTo>
                  <a:lnTo>
                    <a:pt x="1104646" y="1112647"/>
                  </a:lnTo>
                  <a:lnTo>
                    <a:pt x="1535846" y="811890"/>
                  </a:lnTo>
                  <a:lnTo>
                    <a:pt x="1766760" y="662122"/>
                  </a:lnTo>
                  <a:lnTo>
                    <a:pt x="1875849" y="618779"/>
                  </a:lnTo>
                  <a:lnTo>
                    <a:pt x="1941576" y="637298"/>
                  </a:lnTo>
                  <a:lnTo>
                    <a:pt x="836929" y="0"/>
                  </a:lnTo>
                  <a:close/>
                </a:path>
              </a:pathLst>
            </a:custGeom>
            <a:solidFill>
              <a:srgbClr val="F0F0F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5" name="object 11"/>
            <p:cNvSpPr>
              <a:spLocks/>
            </p:cNvSpPr>
            <p:nvPr/>
          </p:nvSpPr>
          <p:spPr bwMode="auto">
            <a:xfrm>
              <a:off x="8036051" y="5628131"/>
              <a:ext cx="1104900" cy="6616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15"/>
                </a:cxn>
                <a:cxn ang="0">
                  <a:pos x="1104900" y="661416"/>
                </a:cxn>
                <a:cxn ang="0">
                  <a:pos x="1104900" y="637400"/>
                </a:cxn>
                <a:cxn ang="0">
                  <a:pos x="0" y="0"/>
                </a:cxn>
              </a:cxnLst>
              <a:rect l="0" t="0" r="r" b="b"/>
              <a:pathLst>
                <a:path w="1104900" h="661670">
                  <a:moveTo>
                    <a:pt x="0" y="0"/>
                  </a:moveTo>
                  <a:lnTo>
                    <a:pt x="0" y="24015"/>
                  </a:lnTo>
                  <a:lnTo>
                    <a:pt x="1104900" y="661416"/>
                  </a:lnTo>
                  <a:lnTo>
                    <a:pt x="1104900" y="63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6" name="object 12"/>
            <p:cNvSpPr>
              <a:spLocks/>
            </p:cNvSpPr>
            <p:nvPr/>
          </p:nvSpPr>
          <p:spPr bwMode="auto">
            <a:xfrm>
              <a:off x="8887967" y="4645151"/>
              <a:ext cx="1955800" cy="1083945"/>
            </a:xfrm>
            <a:custGeom>
              <a:avLst/>
              <a:gdLst/>
              <a:ahLst/>
              <a:cxnLst>
                <a:cxn ang="0">
                  <a:pos x="851407" y="0"/>
                </a:cxn>
                <a:cxn ang="0">
                  <a:pos x="411837" y="171205"/>
                </a:cxn>
                <a:cxn ang="0">
                  <a:pos x="176625" y="274748"/>
                </a:cxn>
                <a:cxn ang="0">
                  <a:pos x="65952" y="352454"/>
                </a:cxn>
                <a:cxn ang="0">
                  <a:pos x="0" y="446150"/>
                </a:cxn>
                <a:cxn ang="0">
                  <a:pos x="1103883" y="1083564"/>
                </a:cxn>
                <a:cxn ang="0">
                  <a:pos x="1276403" y="948809"/>
                </a:cxn>
                <a:cxn ang="0">
                  <a:pos x="1564687" y="802671"/>
                </a:cxn>
                <a:cxn ang="0">
                  <a:pos x="1835421" y="685442"/>
                </a:cxn>
                <a:cxn ang="0">
                  <a:pos x="1955291" y="637413"/>
                </a:cxn>
                <a:cxn ang="0">
                  <a:pos x="851407" y="0"/>
                </a:cxn>
              </a:cxnLst>
              <a:rect l="0" t="0" r="r" b="b"/>
              <a:pathLst>
                <a:path w="1955800" h="1083945">
                  <a:moveTo>
                    <a:pt x="851407" y="0"/>
                  </a:moveTo>
                  <a:lnTo>
                    <a:pt x="411837" y="171205"/>
                  </a:lnTo>
                  <a:lnTo>
                    <a:pt x="176625" y="274748"/>
                  </a:lnTo>
                  <a:lnTo>
                    <a:pt x="65952" y="352454"/>
                  </a:lnTo>
                  <a:lnTo>
                    <a:pt x="0" y="446150"/>
                  </a:lnTo>
                  <a:lnTo>
                    <a:pt x="1103883" y="1083564"/>
                  </a:lnTo>
                  <a:lnTo>
                    <a:pt x="1276403" y="948809"/>
                  </a:lnTo>
                  <a:lnTo>
                    <a:pt x="1564687" y="802671"/>
                  </a:lnTo>
                  <a:lnTo>
                    <a:pt x="1835421" y="685442"/>
                  </a:lnTo>
                  <a:lnTo>
                    <a:pt x="1955291" y="637413"/>
                  </a:lnTo>
                  <a:lnTo>
                    <a:pt x="851407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7" name="object 13"/>
            <p:cNvSpPr>
              <a:spLocks noChangeArrowheads="1"/>
            </p:cNvSpPr>
            <p:nvPr/>
          </p:nvSpPr>
          <p:spPr bwMode="auto">
            <a:xfrm>
              <a:off x="8384285" y="3734117"/>
              <a:ext cx="2999994" cy="2369502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marL="36513" eaLnBrk="1" hangingPunct="1">
              <a:spcBef>
                <a:spcPts val="100"/>
              </a:spcBef>
            </a:pPr>
            <a:r>
              <a:rPr lang="en-US" smtClean="0">
                <a:latin typeface="Calibri" pitchFamily="34" charset="0"/>
                <a:ea typeface="UKIJ Inchike"/>
              </a:rPr>
              <a:t>СЕРТИФИКАЦИЈА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8200" y="2989263"/>
            <a:ext cx="6826250" cy="2133600"/>
          </a:xfrm>
          <a:prstGeom prst="rect">
            <a:avLst/>
          </a:prstGeom>
        </p:spPr>
        <p:txBody>
          <a:bodyPr lIns="0" tIns="43180" rIns="0" bIns="0">
            <a:spAutoFit/>
          </a:bodyPr>
          <a:lstStyle/>
          <a:p>
            <a:pPr marL="635" algn="ctr" eaLnBrk="1" fontAlgn="auto" hangingPunct="1">
              <a:spcBef>
                <a:spcPts val="34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585858"/>
                </a:solidFill>
                <a:latin typeface="+mn-lt"/>
                <a:cs typeface="Arial"/>
              </a:rPr>
              <a:t>ДРЖАВНА </a:t>
            </a:r>
            <a:r>
              <a:rPr sz="2400" b="1" spc="-50" dirty="0">
                <a:solidFill>
                  <a:srgbClr val="585858"/>
                </a:solidFill>
                <a:latin typeface="+mn-lt"/>
                <a:cs typeface="Arial"/>
              </a:rPr>
              <a:t>МАТУРА </a:t>
            </a:r>
            <a:r>
              <a:rPr sz="2400" b="1" dirty="0">
                <a:solidFill>
                  <a:srgbClr val="585858"/>
                </a:solidFill>
                <a:latin typeface="+mn-lt"/>
                <a:cs typeface="Arial"/>
              </a:rPr>
              <a:t>ЈЕ</a:t>
            </a:r>
            <a:r>
              <a:rPr sz="2400" b="1" spc="1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+mn-lt"/>
                <a:cs typeface="Arial"/>
              </a:rPr>
              <a:t>ИСПИТ</a:t>
            </a:r>
            <a:endParaRPr sz="2400" b="1" dirty="0">
              <a:latin typeface="+mn-lt"/>
              <a:cs typeface="Arial"/>
            </a:endParaRPr>
          </a:p>
          <a:p>
            <a:pPr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sz="2400" b="1" spc="-5" dirty="0">
                <a:solidFill>
                  <a:srgbClr val="585858"/>
                </a:solidFill>
                <a:latin typeface="+mn-lt"/>
                <a:cs typeface="Arial"/>
              </a:rPr>
              <a:t>КОЈИМ </a:t>
            </a:r>
            <a:r>
              <a:rPr sz="2400" b="1" dirty="0">
                <a:solidFill>
                  <a:srgbClr val="585858"/>
                </a:solidFill>
                <a:latin typeface="+mn-lt"/>
                <a:cs typeface="Arial"/>
              </a:rPr>
              <a:t>СЕ </a:t>
            </a:r>
            <a:r>
              <a:rPr sz="2400" b="1" spc="-15" dirty="0">
                <a:solidFill>
                  <a:srgbClr val="585858"/>
                </a:solidFill>
                <a:latin typeface="+mn-lt"/>
                <a:cs typeface="Arial"/>
              </a:rPr>
              <a:t>ЗАВРШАВА </a:t>
            </a:r>
            <a:r>
              <a:rPr sz="2400" b="1" spc="-5" dirty="0">
                <a:solidFill>
                  <a:srgbClr val="585858"/>
                </a:solidFill>
                <a:latin typeface="+mn-lt"/>
                <a:cs typeface="Arial"/>
              </a:rPr>
              <a:t>СРЕДЊА</a:t>
            </a:r>
            <a:r>
              <a:rPr sz="2400" b="1" spc="-3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+mn-lt"/>
                <a:cs typeface="Arial"/>
              </a:rPr>
              <a:t>ШКОЛА</a:t>
            </a:r>
            <a:endParaRPr sz="2400" b="1" dirty="0">
              <a:latin typeface="+mn-lt"/>
              <a:cs typeface="Arial"/>
            </a:endParaRPr>
          </a:p>
          <a:p>
            <a:pPr algn="ctr" eaLnBrk="1" fontAlgn="auto" hangingPunct="1">
              <a:spcBef>
                <a:spcPts val="1320"/>
              </a:spcBef>
              <a:spcAft>
                <a:spcPts val="0"/>
              </a:spcAft>
              <a:defRPr/>
            </a:pPr>
            <a:r>
              <a:rPr sz="2400" b="1" spc="-15" dirty="0">
                <a:solidFill>
                  <a:srgbClr val="585858"/>
                </a:solidFill>
                <a:latin typeface="+mn-lt"/>
                <a:cs typeface="Arial"/>
              </a:rPr>
              <a:t>НЕОПХОДНО </a:t>
            </a:r>
            <a:r>
              <a:rPr sz="2400" b="1" dirty="0">
                <a:solidFill>
                  <a:srgbClr val="585858"/>
                </a:solidFill>
                <a:latin typeface="+mn-lt"/>
                <a:cs typeface="Arial"/>
              </a:rPr>
              <a:t>ЈЕ ДА</a:t>
            </a:r>
            <a:r>
              <a:rPr sz="2400" b="1" spc="-95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+mn-lt"/>
                <a:cs typeface="Arial"/>
              </a:rPr>
              <a:t>УЧЕНИК/УЧЕНИЦА</a:t>
            </a:r>
            <a:endParaRPr sz="2400" b="1" dirty="0">
              <a:latin typeface="+mn-lt"/>
              <a:cs typeface="Arial"/>
            </a:endParaRPr>
          </a:p>
          <a:p>
            <a:pPr marL="2540"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sz="2400" b="1" spc="-15" dirty="0">
                <a:solidFill>
                  <a:srgbClr val="585858"/>
                </a:solidFill>
                <a:latin typeface="+mn-lt"/>
                <a:cs typeface="Arial"/>
              </a:rPr>
              <a:t>ПОЛОЖИ </a:t>
            </a:r>
            <a:r>
              <a:rPr sz="2400" b="1" dirty="0">
                <a:solidFill>
                  <a:srgbClr val="585858"/>
                </a:solidFill>
                <a:latin typeface="+mn-lt"/>
                <a:cs typeface="Arial"/>
              </a:rPr>
              <a:t>СВЕ ИСПИТЕ У</a:t>
            </a:r>
            <a:r>
              <a:rPr sz="2400" b="1" spc="-9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+mn-lt"/>
                <a:cs typeface="Arial"/>
              </a:rPr>
              <a:t>ОКВИРУ</a:t>
            </a:r>
            <a:endParaRPr sz="2400" b="1" dirty="0">
              <a:latin typeface="+mn-lt"/>
              <a:cs typeface="Arial"/>
            </a:endParaRPr>
          </a:p>
          <a:p>
            <a:pPr marL="3175" algn="ctr" eaLnBrk="1" fontAlgn="auto" hangingPunct="1">
              <a:spcBef>
                <a:spcPts val="240"/>
              </a:spcBef>
              <a:spcAft>
                <a:spcPts val="0"/>
              </a:spcAft>
              <a:defRPr/>
            </a:pPr>
            <a:r>
              <a:rPr sz="2400" b="1" spc="-10" dirty="0">
                <a:solidFill>
                  <a:srgbClr val="585858"/>
                </a:solidFill>
                <a:latin typeface="+mn-lt"/>
                <a:cs typeface="Arial"/>
              </a:rPr>
              <a:t>ОБАВЕЗНОГ </a:t>
            </a:r>
            <a:r>
              <a:rPr sz="2400" b="1" spc="-5" dirty="0">
                <a:solidFill>
                  <a:srgbClr val="585858"/>
                </a:solidFill>
                <a:latin typeface="+mn-lt"/>
                <a:cs typeface="Arial"/>
              </a:rPr>
              <a:t>ДЕЛА</a:t>
            </a:r>
            <a:r>
              <a:rPr sz="2400" b="1" spc="-40" dirty="0">
                <a:solidFill>
                  <a:srgbClr val="585858"/>
                </a:solidFill>
                <a:latin typeface="+mn-lt"/>
                <a:cs typeface="Arial"/>
              </a:rPr>
              <a:t> </a:t>
            </a:r>
            <a:r>
              <a:rPr sz="2400" b="1" spc="-30" dirty="0">
                <a:solidFill>
                  <a:srgbClr val="585858"/>
                </a:solidFill>
                <a:latin typeface="+mn-lt"/>
                <a:cs typeface="Arial"/>
              </a:rPr>
              <a:t>МАТУРЕ</a:t>
            </a:r>
            <a:endParaRPr sz="2400" b="1" dirty="0">
              <a:latin typeface="+mn-lt"/>
              <a:cs typeface="Arial"/>
            </a:endParaRPr>
          </a:p>
        </p:txBody>
      </p:sp>
      <p:sp>
        <p:nvSpPr>
          <p:cNvPr id="15365" name="object 16"/>
          <p:cNvSpPr>
            <a:spLocks/>
          </p:cNvSpPr>
          <p:nvPr/>
        </p:nvSpPr>
        <p:spPr bwMode="auto">
          <a:xfrm>
            <a:off x="3124200" y="2722563"/>
            <a:ext cx="1535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922" y="0"/>
              </a:cxn>
            </a:cxnLst>
            <a:rect l="0" t="0" r="r" b="b"/>
            <a:pathLst>
              <a:path w="1535429">
                <a:moveTo>
                  <a:pt x="0" y="0"/>
                </a:moveTo>
                <a:lnTo>
                  <a:pt x="1534922" y="0"/>
                </a:lnTo>
              </a:path>
            </a:pathLst>
          </a:custGeom>
          <a:noFill/>
          <a:ln w="76200">
            <a:solidFill>
              <a:srgbClr val="E8405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object 17"/>
          <p:cNvSpPr>
            <a:spLocks/>
          </p:cNvSpPr>
          <p:nvPr/>
        </p:nvSpPr>
        <p:spPr bwMode="auto">
          <a:xfrm>
            <a:off x="3124200" y="5159375"/>
            <a:ext cx="1535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922" y="0"/>
              </a:cxn>
            </a:cxnLst>
            <a:rect l="0" t="0" r="r" b="b"/>
            <a:pathLst>
              <a:path w="1535429">
                <a:moveTo>
                  <a:pt x="0" y="0"/>
                </a:moveTo>
                <a:lnTo>
                  <a:pt x="1534922" y="0"/>
                </a:lnTo>
              </a:path>
            </a:pathLst>
          </a:custGeom>
          <a:noFill/>
          <a:ln w="76200">
            <a:solidFill>
              <a:srgbClr val="E8405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object 2"/>
          <p:cNvGrpSpPr>
            <a:grpSpLocks/>
          </p:cNvGrpSpPr>
          <p:nvPr/>
        </p:nvGrpSpPr>
        <p:grpSpPr bwMode="auto">
          <a:xfrm>
            <a:off x="8956675" y="2563813"/>
            <a:ext cx="3235325" cy="3363912"/>
            <a:chOff x="8610600" y="3146141"/>
            <a:chExt cx="3234690" cy="3363595"/>
          </a:xfrm>
        </p:grpSpPr>
        <p:sp>
          <p:nvSpPr>
            <p:cNvPr id="16391" name="object 3"/>
            <p:cNvSpPr>
              <a:spLocks noChangeArrowheads="1"/>
            </p:cNvSpPr>
            <p:nvPr/>
          </p:nvSpPr>
          <p:spPr bwMode="auto">
            <a:xfrm>
              <a:off x="10279885" y="5161049"/>
              <a:ext cx="1564885" cy="866653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392" name="object 4"/>
            <p:cNvSpPr>
              <a:spLocks/>
            </p:cNvSpPr>
            <p:nvPr/>
          </p:nvSpPr>
          <p:spPr bwMode="auto">
            <a:xfrm>
              <a:off x="8657396" y="4449251"/>
              <a:ext cx="2662555" cy="1537335"/>
            </a:xfrm>
            <a:custGeom>
              <a:avLst/>
              <a:gdLst/>
              <a:ahLst/>
              <a:cxnLst>
                <a:cxn ang="0">
                  <a:pos x="1016181" y="0"/>
                </a:cxn>
                <a:cxn ang="0">
                  <a:pos x="0" y="587185"/>
                </a:cxn>
                <a:cxn ang="0">
                  <a:pos x="1646107" y="1536912"/>
                </a:cxn>
                <a:cxn ang="0">
                  <a:pos x="2662314" y="950667"/>
                </a:cxn>
                <a:cxn ang="0">
                  <a:pos x="1016181" y="0"/>
                </a:cxn>
              </a:cxnLst>
              <a:rect l="0" t="0" r="r" b="b"/>
              <a:pathLst>
                <a:path w="2662554" h="1537335">
                  <a:moveTo>
                    <a:pt x="1016181" y="0"/>
                  </a:moveTo>
                  <a:lnTo>
                    <a:pt x="0" y="587185"/>
                  </a:lnTo>
                  <a:lnTo>
                    <a:pt x="1646107" y="1536912"/>
                  </a:lnTo>
                  <a:lnTo>
                    <a:pt x="2662314" y="950667"/>
                  </a:lnTo>
                  <a:lnTo>
                    <a:pt x="1016181" y="0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3" name="object 5"/>
            <p:cNvSpPr>
              <a:spLocks/>
            </p:cNvSpPr>
            <p:nvPr/>
          </p:nvSpPr>
          <p:spPr bwMode="auto">
            <a:xfrm>
              <a:off x="10245907" y="5099682"/>
              <a:ext cx="953135" cy="853440"/>
            </a:xfrm>
            <a:custGeom>
              <a:avLst/>
              <a:gdLst/>
              <a:ahLst/>
              <a:cxnLst>
                <a:cxn ang="0">
                  <a:pos x="952904" y="0"/>
                </a:cxn>
                <a:cxn ang="0">
                  <a:pos x="0" y="550384"/>
                </a:cxn>
                <a:cxn ang="0">
                  <a:pos x="0" y="853440"/>
                </a:cxn>
                <a:cxn ang="0">
                  <a:pos x="952904" y="303995"/>
                </a:cxn>
                <a:cxn ang="0">
                  <a:pos x="952904" y="0"/>
                </a:cxn>
              </a:cxnLst>
              <a:rect l="0" t="0" r="r" b="b"/>
              <a:pathLst>
                <a:path w="953134" h="853439">
                  <a:moveTo>
                    <a:pt x="952904" y="0"/>
                  </a:moveTo>
                  <a:lnTo>
                    <a:pt x="0" y="550384"/>
                  </a:lnTo>
                  <a:lnTo>
                    <a:pt x="0" y="853440"/>
                  </a:lnTo>
                  <a:lnTo>
                    <a:pt x="952904" y="303995"/>
                  </a:lnTo>
                  <a:lnTo>
                    <a:pt x="952904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4" name="object 6"/>
            <p:cNvSpPr>
              <a:spLocks/>
            </p:cNvSpPr>
            <p:nvPr/>
          </p:nvSpPr>
          <p:spPr bwMode="auto">
            <a:xfrm>
              <a:off x="8632840" y="4118810"/>
              <a:ext cx="2687320" cy="1550670"/>
            </a:xfrm>
            <a:custGeom>
              <a:avLst/>
              <a:gdLst/>
              <a:ahLst/>
              <a:cxnLst>
                <a:cxn ang="0">
                  <a:pos x="1040737" y="0"/>
                </a:cxn>
                <a:cxn ang="0">
                  <a:pos x="0" y="600439"/>
                </a:cxn>
                <a:cxn ang="0">
                  <a:pos x="1647044" y="1550151"/>
                </a:cxn>
                <a:cxn ang="0">
                  <a:pos x="2686869" y="949743"/>
                </a:cxn>
                <a:cxn ang="0">
                  <a:pos x="1040737" y="0"/>
                </a:cxn>
              </a:cxnLst>
              <a:rect l="0" t="0" r="r" b="b"/>
              <a:pathLst>
                <a:path w="2687320" h="1550670">
                  <a:moveTo>
                    <a:pt x="1040737" y="0"/>
                  </a:moveTo>
                  <a:lnTo>
                    <a:pt x="0" y="600439"/>
                  </a:lnTo>
                  <a:lnTo>
                    <a:pt x="1647044" y="1550151"/>
                  </a:lnTo>
                  <a:lnTo>
                    <a:pt x="2686869" y="949743"/>
                  </a:lnTo>
                  <a:lnTo>
                    <a:pt x="1040737" y="0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5" name="object 7"/>
            <p:cNvSpPr>
              <a:spLocks/>
            </p:cNvSpPr>
            <p:nvPr/>
          </p:nvSpPr>
          <p:spPr bwMode="auto">
            <a:xfrm>
              <a:off x="10279885" y="5068553"/>
              <a:ext cx="1040130" cy="960119"/>
            </a:xfrm>
            <a:custGeom>
              <a:avLst/>
              <a:gdLst/>
              <a:ahLst/>
              <a:cxnLst>
                <a:cxn ang="0">
                  <a:pos x="1039825" y="0"/>
                </a:cxn>
                <a:cxn ang="0">
                  <a:pos x="0" y="600407"/>
                </a:cxn>
                <a:cxn ang="0">
                  <a:pos x="0" y="960094"/>
                </a:cxn>
                <a:cxn ang="0">
                  <a:pos x="1039825" y="359658"/>
                </a:cxn>
                <a:cxn ang="0">
                  <a:pos x="1039825" y="331365"/>
                </a:cxn>
                <a:cxn ang="0">
                  <a:pos x="23618" y="917610"/>
                </a:cxn>
                <a:cxn ang="0">
                  <a:pos x="23618" y="614554"/>
                </a:cxn>
                <a:cxn ang="0">
                  <a:pos x="1039825" y="28293"/>
                </a:cxn>
                <a:cxn ang="0">
                  <a:pos x="1039825" y="0"/>
                </a:cxn>
              </a:cxnLst>
              <a:rect l="0" t="0" r="r" b="b"/>
              <a:pathLst>
                <a:path w="1040129" h="960120">
                  <a:moveTo>
                    <a:pt x="1039825" y="0"/>
                  </a:moveTo>
                  <a:lnTo>
                    <a:pt x="0" y="600407"/>
                  </a:lnTo>
                  <a:lnTo>
                    <a:pt x="0" y="960094"/>
                  </a:lnTo>
                  <a:lnTo>
                    <a:pt x="1039825" y="359658"/>
                  </a:lnTo>
                  <a:lnTo>
                    <a:pt x="1039825" y="331365"/>
                  </a:lnTo>
                  <a:lnTo>
                    <a:pt x="23618" y="917610"/>
                  </a:lnTo>
                  <a:lnTo>
                    <a:pt x="23618" y="614554"/>
                  </a:lnTo>
                  <a:lnTo>
                    <a:pt x="1039825" y="28293"/>
                  </a:lnTo>
                  <a:lnTo>
                    <a:pt x="1039825" y="0"/>
                  </a:lnTo>
                  <a:close/>
                </a:path>
              </a:pathLst>
            </a:custGeom>
            <a:solidFill>
              <a:srgbClr val="1F186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6" name="object 8"/>
            <p:cNvSpPr>
              <a:spLocks/>
            </p:cNvSpPr>
            <p:nvPr/>
          </p:nvSpPr>
          <p:spPr bwMode="auto">
            <a:xfrm>
              <a:off x="8632840" y="4719250"/>
              <a:ext cx="1647189" cy="1310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8734"/>
                </a:cxn>
                <a:cxn ang="0">
                  <a:pos x="1647044" y="1309397"/>
                </a:cxn>
                <a:cxn ang="0">
                  <a:pos x="1647044" y="949711"/>
                </a:cxn>
                <a:cxn ang="0">
                  <a:pos x="0" y="0"/>
                </a:cxn>
              </a:cxnLst>
              <a:rect l="0" t="0" r="r" b="b"/>
              <a:pathLst>
                <a:path w="1647190" h="1310004">
                  <a:moveTo>
                    <a:pt x="0" y="0"/>
                  </a:moveTo>
                  <a:lnTo>
                    <a:pt x="0" y="358734"/>
                  </a:lnTo>
                  <a:lnTo>
                    <a:pt x="1647044" y="1309397"/>
                  </a:lnTo>
                  <a:lnTo>
                    <a:pt x="1647044" y="949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2D9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7" name="object 9"/>
            <p:cNvSpPr>
              <a:spLocks/>
            </p:cNvSpPr>
            <p:nvPr/>
          </p:nvSpPr>
          <p:spPr bwMode="auto">
            <a:xfrm>
              <a:off x="8817000" y="4890135"/>
              <a:ext cx="1278890" cy="967105"/>
            </a:xfrm>
            <a:custGeom>
              <a:avLst/>
              <a:gdLst/>
              <a:ahLst/>
              <a:cxnLst>
                <a:cxn ang="0">
                  <a:pos x="116154" y="67005"/>
                </a:cxn>
                <a:cxn ang="0">
                  <a:pos x="0" y="0"/>
                </a:cxn>
                <a:cxn ang="0">
                  <a:pos x="0" y="228447"/>
                </a:cxn>
                <a:cxn ang="0">
                  <a:pos x="116154" y="295490"/>
                </a:cxn>
                <a:cxn ang="0">
                  <a:pos x="116154" y="67005"/>
                </a:cxn>
                <a:cxn ang="0">
                  <a:pos x="1278737" y="738238"/>
                </a:cxn>
                <a:cxn ang="0">
                  <a:pos x="1162558" y="671207"/>
                </a:cxn>
                <a:cxn ang="0">
                  <a:pos x="1162558" y="899668"/>
                </a:cxn>
                <a:cxn ang="0">
                  <a:pos x="1278737" y="966698"/>
                </a:cxn>
                <a:cxn ang="0">
                  <a:pos x="1278737" y="738238"/>
                </a:cxn>
              </a:cxnLst>
              <a:rect l="0" t="0" r="r" b="b"/>
              <a:pathLst>
                <a:path w="1278890" h="967104">
                  <a:moveTo>
                    <a:pt x="116154" y="67005"/>
                  </a:moveTo>
                  <a:lnTo>
                    <a:pt x="0" y="0"/>
                  </a:lnTo>
                  <a:lnTo>
                    <a:pt x="0" y="228447"/>
                  </a:lnTo>
                  <a:lnTo>
                    <a:pt x="116154" y="295490"/>
                  </a:lnTo>
                  <a:lnTo>
                    <a:pt x="116154" y="67005"/>
                  </a:lnTo>
                  <a:close/>
                </a:path>
                <a:path w="1278890" h="967104">
                  <a:moveTo>
                    <a:pt x="1278737" y="738238"/>
                  </a:moveTo>
                  <a:lnTo>
                    <a:pt x="1162558" y="671207"/>
                  </a:lnTo>
                  <a:lnTo>
                    <a:pt x="1162558" y="899668"/>
                  </a:lnTo>
                  <a:lnTo>
                    <a:pt x="1278737" y="966698"/>
                  </a:lnTo>
                  <a:lnTo>
                    <a:pt x="1278737" y="738238"/>
                  </a:lnTo>
                  <a:close/>
                </a:path>
              </a:pathLst>
            </a:custGeom>
            <a:solidFill>
              <a:srgbClr val="1F186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8" name="object 10"/>
            <p:cNvSpPr>
              <a:spLocks/>
            </p:cNvSpPr>
            <p:nvPr/>
          </p:nvSpPr>
          <p:spPr bwMode="auto">
            <a:xfrm>
              <a:off x="9032336" y="4096156"/>
              <a:ext cx="2205355" cy="1428750"/>
            </a:xfrm>
            <a:custGeom>
              <a:avLst/>
              <a:gdLst/>
              <a:ahLst/>
              <a:cxnLst>
                <a:cxn ang="0">
                  <a:pos x="699793" y="0"/>
                </a:cxn>
                <a:cxn ang="0">
                  <a:pos x="0" y="404074"/>
                </a:cxn>
                <a:cxn ang="0">
                  <a:pos x="1286275" y="1147032"/>
                </a:cxn>
                <a:cxn ang="0">
                  <a:pos x="1248416" y="1175791"/>
                </a:cxn>
                <a:cxn ang="0">
                  <a:pos x="1215497" y="1214433"/>
                </a:cxn>
                <a:cxn ang="0">
                  <a:pos x="1189514" y="1259467"/>
                </a:cxn>
                <a:cxn ang="0">
                  <a:pos x="1172461" y="1307400"/>
                </a:cxn>
                <a:cxn ang="0">
                  <a:pos x="1166333" y="1354741"/>
                </a:cxn>
                <a:cxn ang="0">
                  <a:pos x="1166691" y="1364998"/>
                </a:cxn>
                <a:cxn ang="0">
                  <a:pos x="1167759" y="1374551"/>
                </a:cxn>
                <a:cxn ang="0">
                  <a:pos x="1169533" y="1383399"/>
                </a:cxn>
                <a:cxn ang="0">
                  <a:pos x="1172007" y="1391541"/>
                </a:cxn>
                <a:cxn ang="0">
                  <a:pos x="1235277" y="1428374"/>
                </a:cxn>
                <a:cxn ang="0">
                  <a:pos x="1290992" y="1396257"/>
                </a:cxn>
                <a:cxn ang="0">
                  <a:pos x="2205202" y="868526"/>
                </a:cxn>
                <a:cxn ang="0">
                  <a:pos x="699793" y="0"/>
                </a:cxn>
              </a:cxnLst>
              <a:rect l="0" t="0" r="r" b="b"/>
              <a:pathLst>
                <a:path w="2205354" h="1428750">
                  <a:moveTo>
                    <a:pt x="699793" y="0"/>
                  </a:moveTo>
                  <a:lnTo>
                    <a:pt x="0" y="404074"/>
                  </a:lnTo>
                  <a:lnTo>
                    <a:pt x="1286275" y="1147032"/>
                  </a:lnTo>
                  <a:lnTo>
                    <a:pt x="1248416" y="1175791"/>
                  </a:lnTo>
                  <a:lnTo>
                    <a:pt x="1215497" y="1214433"/>
                  </a:lnTo>
                  <a:lnTo>
                    <a:pt x="1189514" y="1259467"/>
                  </a:lnTo>
                  <a:lnTo>
                    <a:pt x="1172461" y="1307400"/>
                  </a:lnTo>
                  <a:lnTo>
                    <a:pt x="1166333" y="1354741"/>
                  </a:lnTo>
                  <a:lnTo>
                    <a:pt x="1166691" y="1364998"/>
                  </a:lnTo>
                  <a:lnTo>
                    <a:pt x="1167759" y="1374551"/>
                  </a:lnTo>
                  <a:lnTo>
                    <a:pt x="1169533" y="1383399"/>
                  </a:lnTo>
                  <a:lnTo>
                    <a:pt x="1172007" y="1391541"/>
                  </a:lnTo>
                  <a:lnTo>
                    <a:pt x="1235277" y="1428374"/>
                  </a:lnTo>
                  <a:lnTo>
                    <a:pt x="1290992" y="1396257"/>
                  </a:lnTo>
                  <a:lnTo>
                    <a:pt x="2205202" y="868526"/>
                  </a:lnTo>
                  <a:lnTo>
                    <a:pt x="699793" y="0"/>
                  </a:lnTo>
                  <a:close/>
                </a:path>
              </a:pathLst>
            </a:custGeom>
            <a:solidFill>
              <a:srgbClr val="807C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9" name="object 11"/>
            <p:cNvSpPr>
              <a:spLocks/>
            </p:cNvSpPr>
            <p:nvPr/>
          </p:nvSpPr>
          <p:spPr bwMode="auto">
            <a:xfrm>
              <a:off x="10168453" y="4739992"/>
              <a:ext cx="962025" cy="737235"/>
            </a:xfrm>
            <a:custGeom>
              <a:avLst/>
              <a:gdLst/>
              <a:ahLst/>
              <a:cxnLst>
                <a:cxn ang="0">
                  <a:pos x="961415" y="0"/>
                </a:cxn>
                <a:cxn ang="0">
                  <a:pos x="809008" y="88251"/>
                </a:cxn>
                <a:cxn ang="0">
                  <a:pos x="514239" y="258452"/>
                </a:cxn>
                <a:cxn ang="0">
                  <a:pos x="98235" y="498481"/>
                </a:cxn>
                <a:cxn ang="0">
                  <a:pos x="60174" y="529269"/>
                </a:cxn>
                <a:cxn ang="0">
                  <a:pos x="28929" y="571294"/>
                </a:cxn>
                <a:cxn ang="0">
                  <a:pos x="7778" y="619161"/>
                </a:cxn>
                <a:cxn ang="0">
                  <a:pos x="0" y="667477"/>
                </a:cxn>
                <a:cxn ang="0">
                  <a:pos x="7778" y="706984"/>
                </a:cxn>
                <a:cxn ang="0">
                  <a:pos x="28929" y="730831"/>
                </a:cxn>
                <a:cxn ang="0">
                  <a:pos x="60174" y="737155"/>
                </a:cxn>
                <a:cxn ang="0">
                  <a:pos x="98235" y="724096"/>
                </a:cxn>
                <a:cxn ang="0">
                  <a:pos x="573881" y="449730"/>
                </a:cxn>
                <a:cxn ang="0">
                  <a:pos x="822345" y="306353"/>
                </a:cxn>
                <a:cxn ang="0">
                  <a:pos x="924548" y="247235"/>
                </a:cxn>
                <a:cxn ang="0">
                  <a:pos x="961415" y="225646"/>
                </a:cxn>
                <a:cxn ang="0">
                  <a:pos x="961415" y="0"/>
                </a:cxn>
              </a:cxnLst>
              <a:rect l="0" t="0" r="r" b="b"/>
              <a:pathLst>
                <a:path w="962025" h="737235">
                  <a:moveTo>
                    <a:pt x="961415" y="0"/>
                  </a:moveTo>
                  <a:lnTo>
                    <a:pt x="809008" y="88251"/>
                  </a:lnTo>
                  <a:lnTo>
                    <a:pt x="514239" y="258452"/>
                  </a:lnTo>
                  <a:lnTo>
                    <a:pt x="98235" y="498481"/>
                  </a:lnTo>
                  <a:lnTo>
                    <a:pt x="60174" y="529269"/>
                  </a:lnTo>
                  <a:lnTo>
                    <a:pt x="28929" y="571294"/>
                  </a:lnTo>
                  <a:lnTo>
                    <a:pt x="7778" y="619161"/>
                  </a:lnTo>
                  <a:lnTo>
                    <a:pt x="0" y="667477"/>
                  </a:lnTo>
                  <a:lnTo>
                    <a:pt x="7778" y="706984"/>
                  </a:lnTo>
                  <a:lnTo>
                    <a:pt x="28929" y="730831"/>
                  </a:lnTo>
                  <a:lnTo>
                    <a:pt x="60174" y="737155"/>
                  </a:lnTo>
                  <a:lnTo>
                    <a:pt x="98235" y="724096"/>
                  </a:lnTo>
                  <a:lnTo>
                    <a:pt x="573881" y="449730"/>
                  </a:lnTo>
                  <a:lnTo>
                    <a:pt x="822345" y="306353"/>
                  </a:lnTo>
                  <a:lnTo>
                    <a:pt x="924548" y="247235"/>
                  </a:lnTo>
                  <a:lnTo>
                    <a:pt x="961415" y="225646"/>
                  </a:lnTo>
                  <a:lnTo>
                    <a:pt x="961415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0" name="object 12"/>
            <p:cNvSpPr>
              <a:spLocks/>
            </p:cNvSpPr>
            <p:nvPr/>
          </p:nvSpPr>
          <p:spPr bwMode="auto">
            <a:xfrm>
              <a:off x="8814168" y="3844096"/>
              <a:ext cx="2423795" cy="1399540"/>
            </a:xfrm>
            <a:custGeom>
              <a:avLst/>
              <a:gdLst/>
              <a:ahLst/>
              <a:cxnLst>
                <a:cxn ang="0">
                  <a:pos x="917961" y="0"/>
                </a:cxn>
                <a:cxn ang="0">
                  <a:pos x="0" y="530566"/>
                </a:cxn>
                <a:cxn ang="0">
                  <a:pos x="1504443" y="1399093"/>
                </a:cxn>
                <a:cxn ang="0">
                  <a:pos x="2423370" y="869482"/>
                </a:cxn>
                <a:cxn ang="0">
                  <a:pos x="917961" y="0"/>
                </a:cxn>
              </a:cxnLst>
              <a:rect l="0" t="0" r="r" b="b"/>
              <a:pathLst>
                <a:path w="2423795" h="1399539">
                  <a:moveTo>
                    <a:pt x="917961" y="0"/>
                  </a:moveTo>
                  <a:lnTo>
                    <a:pt x="0" y="530566"/>
                  </a:lnTo>
                  <a:lnTo>
                    <a:pt x="1504443" y="1399093"/>
                  </a:lnTo>
                  <a:lnTo>
                    <a:pt x="2423370" y="869482"/>
                  </a:lnTo>
                  <a:lnTo>
                    <a:pt x="917961" y="0"/>
                  </a:lnTo>
                  <a:close/>
                </a:path>
              </a:pathLst>
            </a:custGeom>
            <a:solidFill>
              <a:srgbClr val="807C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1" name="object 13"/>
            <p:cNvSpPr>
              <a:spLocks/>
            </p:cNvSpPr>
            <p:nvPr/>
          </p:nvSpPr>
          <p:spPr bwMode="auto">
            <a:xfrm>
              <a:off x="10198670" y="4713578"/>
              <a:ext cx="1039494" cy="822960"/>
            </a:xfrm>
            <a:custGeom>
              <a:avLst/>
              <a:gdLst/>
              <a:ahLst/>
              <a:cxnLst>
                <a:cxn ang="0">
                  <a:pos x="1038868" y="0"/>
                </a:cxn>
                <a:cxn ang="0">
                  <a:pos x="119941" y="529610"/>
                </a:cxn>
                <a:cxn ang="0">
                  <a:pos x="82082" y="558369"/>
                </a:cxn>
                <a:cxn ang="0">
                  <a:pos x="49164" y="597011"/>
                </a:cxn>
                <a:cxn ang="0">
                  <a:pos x="23180" y="642044"/>
                </a:cxn>
                <a:cxn ang="0">
                  <a:pos x="6127" y="689977"/>
                </a:cxn>
                <a:cxn ang="0">
                  <a:pos x="0" y="737319"/>
                </a:cxn>
                <a:cxn ang="0">
                  <a:pos x="9444" y="785786"/>
                </a:cxn>
                <a:cxn ang="0">
                  <a:pos x="35180" y="814954"/>
                </a:cxn>
                <a:cxn ang="0">
                  <a:pos x="73312" y="822526"/>
                </a:cxn>
                <a:cxn ang="0">
                  <a:pos x="119941" y="806204"/>
                </a:cxn>
                <a:cxn ang="0">
                  <a:pos x="1038869" y="276594"/>
                </a:cxn>
                <a:cxn ang="0">
                  <a:pos x="1038869" y="251104"/>
                </a:cxn>
                <a:cxn ang="0">
                  <a:pos x="119941" y="780715"/>
                </a:cxn>
                <a:cxn ang="0">
                  <a:pos x="82030" y="793774"/>
                </a:cxn>
                <a:cxn ang="0">
                  <a:pos x="51113" y="787449"/>
                </a:cxn>
                <a:cxn ang="0">
                  <a:pos x="30291" y="763603"/>
                </a:cxn>
                <a:cxn ang="0">
                  <a:pos x="22662" y="724096"/>
                </a:cxn>
                <a:cxn ang="0">
                  <a:pos x="30291" y="675780"/>
                </a:cxn>
                <a:cxn ang="0">
                  <a:pos x="51113" y="627912"/>
                </a:cxn>
                <a:cxn ang="0">
                  <a:pos x="82030" y="585887"/>
                </a:cxn>
                <a:cxn ang="0">
                  <a:pos x="119941" y="555100"/>
                </a:cxn>
                <a:cxn ang="0">
                  <a:pos x="1038868" y="25489"/>
                </a:cxn>
                <a:cxn ang="0">
                  <a:pos x="1038868" y="0"/>
                </a:cxn>
              </a:cxnLst>
              <a:rect l="0" t="0" r="r" b="b"/>
              <a:pathLst>
                <a:path w="1039495" h="822960">
                  <a:moveTo>
                    <a:pt x="1038868" y="0"/>
                  </a:moveTo>
                  <a:lnTo>
                    <a:pt x="119941" y="529610"/>
                  </a:lnTo>
                  <a:lnTo>
                    <a:pt x="82082" y="558369"/>
                  </a:lnTo>
                  <a:lnTo>
                    <a:pt x="49164" y="597011"/>
                  </a:lnTo>
                  <a:lnTo>
                    <a:pt x="23180" y="642044"/>
                  </a:lnTo>
                  <a:lnTo>
                    <a:pt x="6127" y="689977"/>
                  </a:lnTo>
                  <a:lnTo>
                    <a:pt x="0" y="737319"/>
                  </a:lnTo>
                  <a:lnTo>
                    <a:pt x="9444" y="785786"/>
                  </a:lnTo>
                  <a:lnTo>
                    <a:pt x="35180" y="814954"/>
                  </a:lnTo>
                  <a:lnTo>
                    <a:pt x="73312" y="822526"/>
                  </a:lnTo>
                  <a:lnTo>
                    <a:pt x="119941" y="806204"/>
                  </a:lnTo>
                  <a:lnTo>
                    <a:pt x="1038869" y="276594"/>
                  </a:lnTo>
                  <a:lnTo>
                    <a:pt x="1038869" y="251104"/>
                  </a:lnTo>
                  <a:lnTo>
                    <a:pt x="119941" y="780715"/>
                  </a:lnTo>
                  <a:lnTo>
                    <a:pt x="82030" y="793774"/>
                  </a:lnTo>
                  <a:lnTo>
                    <a:pt x="51113" y="787449"/>
                  </a:lnTo>
                  <a:lnTo>
                    <a:pt x="30291" y="763603"/>
                  </a:lnTo>
                  <a:lnTo>
                    <a:pt x="22662" y="724096"/>
                  </a:lnTo>
                  <a:lnTo>
                    <a:pt x="30291" y="675780"/>
                  </a:lnTo>
                  <a:lnTo>
                    <a:pt x="51113" y="627912"/>
                  </a:lnTo>
                  <a:lnTo>
                    <a:pt x="82030" y="585887"/>
                  </a:lnTo>
                  <a:lnTo>
                    <a:pt x="119941" y="555100"/>
                  </a:lnTo>
                  <a:lnTo>
                    <a:pt x="1038868" y="25489"/>
                  </a:lnTo>
                  <a:lnTo>
                    <a:pt x="1038868" y="0"/>
                  </a:lnTo>
                  <a:close/>
                </a:path>
              </a:pathLst>
            </a:custGeom>
            <a:solidFill>
              <a:srgbClr val="362D9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2" name="object 14"/>
            <p:cNvSpPr>
              <a:spLocks noChangeArrowheads="1"/>
            </p:cNvSpPr>
            <p:nvPr/>
          </p:nvSpPr>
          <p:spPr bwMode="auto">
            <a:xfrm>
              <a:off x="8694347" y="4375130"/>
              <a:ext cx="1620503" cy="115316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3" name="object 15"/>
            <p:cNvSpPr>
              <a:spLocks noChangeArrowheads="1"/>
            </p:cNvSpPr>
            <p:nvPr/>
          </p:nvSpPr>
          <p:spPr bwMode="auto">
            <a:xfrm>
              <a:off x="10048511" y="5158213"/>
              <a:ext cx="159624" cy="3087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4" name="object 16"/>
            <p:cNvSpPr>
              <a:spLocks noChangeArrowheads="1"/>
            </p:cNvSpPr>
            <p:nvPr/>
          </p:nvSpPr>
          <p:spPr bwMode="auto">
            <a:xfrm>
              <a:off x="9943678" y="5097802"/>
              <a:ext cx="159624" cy="3087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5" name="object 17"/>
            <p:cNvSpPr>
              <a:spLocks noChangeArrowheads="1"/>
            </p:cNvSpPr>
            <p:nvPr/>
          </p:nvSpPr>
          <p:spPr bwMode="auto">
            <a:xfrm>
              <a:off x="9837920" y="5037392"/>
              <a:ext cx="160549" cy="308711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6" name="object 18"/>
            <p:cNvSpPr>
              <a:spLocks noChangeArrowheads="1"/>
            </p:cNvSpPr>
            <p:nvPr/>
          </p:nvSpPr>
          <p:spPr bwMode="auto">
            <a:xfrm>
              <a:off x="9733086" y="4976026"/>
              <a:ext cx="160549" cy="308711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7" name="object 19"/>
            <p:cNvSpPr>
              <a:spLocks noChangeArrowheads="1"/>
            </p:cNvSpPr>
            <p:nvPr/>
          </p:nvSpPr>
          <p:spPr bwMode="auto">
            <a:xfrm>
              <a:off x="9628253" y="4915616"/>
              <a:ext cx="159593" cy="308679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8" name="object 20"/>
            <p:cNvSpPr>
              <a:spLocks noChangeArrowheads="1"/>
            </p:cNvSpPr>
            <p:nvPr/>
          </p:nvSpPr>
          <p:spPr bwMode="auto">
            <a:xfrm>
              <a:off x="9522463" y="4855173"/>
              <a:ext cx="160549" cy="308711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09" name="object 21"/>
            <p:cNvSpPr>
              <a:spLocks noChangeArrowheads="1"/>
            </p:cNvSpPr>
            <p:nvPr/>
          </p:nvSpPr>
          <p:spPr bwMode="auto">
            <a:xfrm>
              <a:off x="9417661" y="4794763"/>
              <a:ext cx="160549" cy="308711"/>
            </a:xfrm>
            <a:prstGeom prst="rect">
              <a:avLst/>
            </a:prstGeom>
            <a:blipFill dpi="0" rotWithShape="1">
              <a:blip r:embed="rId1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0" name="object 22"/>
            <p:cNvSpPr>
              <a:spLocks noChangeArrowheads="1"/>
            </p:cNvSpPr>
            <p:nvPr/>
          </p:nvSpPr>
          <p:spPr bwMode="auto">
            <a:xfrm>
              <a:off x="9312828" y="4733397"/>
              <a:ext cx="159593" cy="308711"/>
            </a:xfrm>
            <a:prstGeom prst="rect">
              <a:avLst/>
            </a:prstGeom>
            <a:blipFill dpi="0" rotWithShape="1">
              <a:blip r:embed="rId1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1" name="object 23"/>
            <p:cNvSpPr>
              <a:spLocks noChangeArrowheads="1"/>
            </p:cNvSpPr>
            <p:nvPr/>
          </p:nvSpPr>
          <p:spPr bwMode="auto">
            <a:xfrm>
              <a:off x="9207994" y="4672986"/>
              <a:ext cx="159593" cy="308711"/>
            </a:xfrm>
            <a:prstGeom prst="rect">
              <a:avLst/>
            </a:prstGeom>
            <a:blipFill dpi="0" rotWithShape="1">
              <a:blip r:embed="rId1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2" name="object 24"/>
            <p:cNvSpPr>
              <a:spLocks noChangeArrowheads="1"/>
            </p:cNvSpPr>
            <p:nvPr/>
          </p:nvSpPr>
          <p:spPr bwMode="auto">
            <a:xfrm>
              <a:off x="9102204" y="4612544"/>
              <a:ext cx="160549" cy="308711"/>
            </a:xfrm>
            <a:prstGeom prst="rect">
              <a:avLst/>
            </a:prstGeom>
            <a:blipFill dpi="0" rotWithShape="1">
              <a:blip r:embed="rId1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3" name="object 25"/>
            <p:cNvSpPr>
              <a:spLocks noChangeArrowheads="1"/>
            </p:cNvSpPr>
            <p:nvPr/>
          </p:nvSpPr>
          <p:spPr bwMode="auto">
            <a:xfrm>
              <a:off x="8997371" y="4552134"/>
              <a:ext cx="159624" cy="308711"/>
            </a:xfrm>
            <a:prstGeom prst="rect">
              <a:avLst/>
            </a:prstGeom>
            <a:blipFill dpi="0" rotWithShape="1">
              <a:blip r:embed="rId1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4" name="object 26"/>
            <p:cNvSpPr>
              <a:spLocks noChangeArrowheads="1"/>
            </p:cNvSpPr>
            <p:nvPr/>
          </p:nvSpPr>
          <p:spPr bwMode="auto">
            <a:xfrm>
              <a:off x="8892553" y="4490767"/>
              <a:ext cx="159608" cy="308711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5" name="object 27"/>
            <p:cNvSpPr>
              <a:spLocks noChangeArrowheads="1"/>
            </p:cNvSpPr>
            <p:nvPr/>
          </p:nvSpPr>
          <p:spPr bwMode="auto">
            <a:xfrm>
              <a:off x="8786779" y="4428477"/>
              <a:ext cx="164342" cy="310590"/>
            </a:xfrm>
            <a:prstGeom prst="rect">
              <a:avLst/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16" name="object 28"/>
            <p:cNvSpPr>
              <a:spLocks/>
            </p:cNvSpPr>
            <p:nvPr/>
          </p:nvSpPr>
          <p:spPr bwMode="auto">
            <a:xfrm>
              <a:off x="10414967" y="4636154"/>
              <a:ext cx="887094" cy="623570"/>
            </a:xfrm>
            <a:custGeom>
              <a:avLst/>
              <a:gdLst/>
              <a:ahLst/>
              <a:cxnLst>
                <a:cxn ang="0">
                  <a:pos x="886798" y="0"/>
                </a:cxn>
                <a:cxn ang="0">
                  <a:pos x="0" y="511672"/>
                </a:cxn>
                <a:cxn ang="0">
                  <a:pos x="0" y="623093"/>
                </a:cxn>
                <a:cxn ang="0">
                  <a:pos x="886798" y="111389"/>
                </a:cxn>
                <a:cxn ang="0">
                  <a:pos x="886798" y="0"/>
                </a:cxn>
              </a:cxnLst>
              <a:rect l="0" t="0" r="r" b="b"/>
              <a:pathLst>
                <a:path w="887095" h="623570">
                  <a:moveTo>
                    <a:pt x="886798" y="0"/>
                  </a:moveTo>
                  <a:lnTo>
                    <a:pt x="0" y="511672"/>
                  </a:lnTo>
                  <a:lnTo>
                    <a:pt x="0" y="623093"/>
                  </a:lnTo>
                  <a:lnTo>
                    <a:pt x="886798" y="111389"/>
                  </a:lnTo>
                  <a:lnTo>
                    <a:pt x="886798" y="0"/>
                  </a:lnTo>
                  <a:close/>
                </a:path>
              </a:pathLst>
            </a:custGeom>
            <a:solidFill>
              <a:srgbClr val="E8EB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7" name="object 29"/>
            <p:cNvSpPr>
              <a:spLocks/>
            </p:cNvSpPr>
            <p:nvPr/>
          </p:nvSpPr>
          <p:spPr bwMode="auto">
            <a:xfrm>
              <a:off x="10414967" y="4696564"/>
              <a:ext cx="887094" cy="519430"/>
            </a:xfrm>
            <a:custGeom>
              <a:avLst/>
              <a:gdLst/>
              <a:ahLst/>
              <a:cxnLst>
                <a:cxn ang="0">
                  <a:pos x="886798" y="0"/>
                </a:cxn>
                <a:cxn ang="0">
                  <a:pos x="0" y="511704"/>
                </a:cxn>
                <a:cxn ang="0">
                  <a:pos x="0" y="519255"/>
                </a:cxn>
                <a:cxn ang="0">
                  <a:pos x="886798" y="7583"/>
                </a:cxn>
                <a:cxn ang="0">
                  <a:pos x="886798" y="0"/>
                </a:cxn>
              </a:cxnLst>
              <a:rect l="0" t="0" r="r" b="b"/>
              <a:pathLst>
                <a:path w="887095" h="519429">
                  <a:moveTo>
                    <a:pt x="886798" y="0"/>
                  </a:moveTo>
                  <a:lnTo>
                    <a:pt x="0" y="511704"/>
                  </a:lnTo>
                  <a:lnTo>
                    <a:pt x="0" y="519255"/>
                  </a:lnTo>
                  <a:lnTo>
                    <a:pt x="886798" y="7583"/>
                  </a:lnTo>
                  <a:lnTo>
                    <a:pt x="886798" y="0"/>
                  </a:lnTo>
                  <a:close/>
                </a:path>
              </a:pathLst>
            </a:custGeom>
            <a:solidFill>
              <a:srgbClr val="FFC16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8" name="object 30"/>
            <p:cNvSpPr>
              <a:spLocks/>
            </p:cNvSpPr>
            <p:nvPr/>
          </p:nvSpPr>
          <p:spPr bwMode="auto">
            <a:xfrm>
              <a:off x="10414967" y="4664479"/>
              <a:ext cx="887094" cy="519430"/>
            </a:xfrm>
            <a:custGeom>
              <a:avLst/>
              <a:gdLst/>
              <a:ahLst/>
              <a:cxnLst>
                <a:cxn ang="0">
                  <a:pos x="886798" y="0"/>
                </a:cxn>
                <a:cxn ang="0">
                  <a:pos x="0" y="511672"/>
                </a:cxn>
                <a:cxn ang="0">
                  <a:pos x="0" y="519223"/>
                </a:cxn>
                <a:cxn ang="0">
                  <a:pos x="886798" y="7551"/>
                </a:cxn>
                <a:cxn ang="0">
                  <a:pos x="886798" y="0"/>
                </a:cxn>
              </a:cxnLst>
              <a:rect l="0" t="0" r="r" b="b"/>
              <a:pathLst>
                <a:path w="887095" h="519429">
                  <a:moveTo>
                    <a:pt x="886798" y="0"/>
                  </a:moveTo>
                  <a:lnTo>
                    <a:pt x="0" y="511672"/>
                  </a:lnTo>
                  <a:lnTo>
                    <a:pt x="0" y="519223"/>
                  </a:lnTo>
                  <a:lnTo>
                    <a:pt x="886798" y="7551"/>
                  </a:lnTo>
                  <a:lnTo>
                    <a:pt x="886798" y="0"/>
                  </a:lnTo>
                  <a:close/>
                </a:path>
              </a:pathLst>
            </a:custGeom>
            <a:solidFill>
              <a:srgbClr val="D1D6F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9" name="object 31"/>
            <p:cNvSpPr>
              <a:spLocks/>
            </p:cNvSpPr>
            <p:nvPr/>
          </p:nvSpPr>
          <p:spPr bwMode="auto">
            <a:xfrm>
              <a:off x="8991729" y="3804427"/>
              <a:ext cx="2310130" cy="1333500"/>
            </a:xfrm>
            <a:custGeom>
              <a:avLst/>
              <a:gdLst/>
              <a:ahLst/>
              <a:cxnLst>
                <a:cxn ang="0">
                  <a:pos x="905667" y="0"/>
                </a:cxn>
                <a:cxn ang="0">
                  <a:pos x="0" y="522091"/>
                </a:cxn>
                <a:cxn ang="0">
                  <a:pos x="1404336" y="1333043"/>
                </a:cxn>
                <a:cxn ang="0">
                  <a:pos x="2310036" y="810028"/>
                </a:cxn>
                <a:cxn ang="0">
                  <a:pos x="905667" y="0"/>
                </a:cxn>
              </a:cxnLst>
              <a:rect l="0" t="0" r="r" b="b"/>
              <a:pathLst>
                <a:path w="2310129" h="1333500">
                  <a:moveTo>
                    <a:pt x="905667" y="0"/>
                  </a:moveTo>
                  <a:lnTo>
                    <a:pt x="0" y="522091"/>
                  </a:lnTo>
                  <a:lnTo>
                    <a:pt x="1404336" y="1333043"/>
                  </a:lnTo>
                  <a:lnTo>
                    <a:pt x="2310036" y="810028"/>
                  </a:lnTo>
                  <a:lnTo>
                    <a:pt x="905667" y="0"/>
                  </a:lnTo>
                  <a:close/>
                </a:path>
              </a:pathLst>
            </a:custGeom>
            <a:solidFill>
              <a:srgbClr val="DADFF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0" name="object 32"/>
            <p:cNvSpPr>
              <a:spLocks/>
            </p:cNvSpPr>
            <p:nvPr/>
          </p:nvSpPr>
          <p:spPr bwMode="auto">
            <a:xfrm>
              <a:off x="10396065" y="4614456"/>
              <a:ext cx="906144" cy="678180"/>
            </a:xfrm>
            <a:custGeom>
              <a:avLst/>
              <a:gdLst/>
              <a:ahLst/>
              <a:cxnLst>
                <a:cxn ang="0">
                  <a:pos x="905699" y="0"/>
                </a:cxn>
                <a:cxn ang="0">
                  <a:pos x="0" y="523015"/>
                </a:cxn>
                <a:cxn ang="0">
                  <a:pos x="0" y="677832"/>
                </a:cxn>
                <a:cxn ang="0">
                  <a:pos x="905699" y="154817"/>
                </a:cxn>
                <a:cxn ang="0">
                  <a:pos x="905699" y="133087"/>
                </a:cxn>
                <a:cxn ang="0">
                  <a:pos x="17945" y="644791"/>
                </a:cxn>
                <a:cxn ang="0">
                  <a:pos x="18901" y="533370"/>
                </a:cxn>
                <a:cxn ang="0">
                  <a:pos x="905699" y="21698"/>
                </a:cxn>
                <a:cxn ang="0">
                  <a:pos x="905699" y="0"/>
                </a:cxn>
              </a:cxnLst>
              <a:rect l="0" t="0" r="r" b="b"/>
              <a:pathLst>
                <a:path w="906145" h="678179">
                  <a:moveTo>
                    <a:pt x="905699" y="0"/>
                  </a:moveTo>
                  <a:lnTo>
                    <a:pt x="0" y="523015"/>
                  </a:lnTo>
                  <a:lnTo>
                    <a:pt x="0" y="677832"/>
                  </a:lnTo>
                  <a:lnTo>
                    <a:pt x="905699" y="154817"/>
                  </a:lnTo>
                  <a:lnTo>
                    <a:pt x="905699" y="133087"/>
                  </a:lnTo>
                  <a:lnTo>
                    <a:pt x="17945" y="644791"/>
                  </a:lnTo>
                  <a:lnTo>
                    <a:pt x="18901" y="533370"/>
                  </a:lnTo>
                  <a:lnTo>
                    <a:pt x="905699" y="21698"/>
                  </a:lnTo>
                  <a:lnTo>
                    <a:pt x="905699" y="0"/>
                  </a:lnTo>
                  <a:close/>
                </a:path>
              </a:pathLst>
            </a:custGeom>
            <a:solidFill>
              <a:srgbClr val="A4AB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1" name="object 33"/>
            <p:cNvSpPr>
              <a:spLocks/>
            </p:cNvSpPr>
            <p:nvPr/>
          </p:nvSpPr>
          <p:spPr bwMode="auto">
            <a:xfrm>
              <a:off x="8991729" y="4326519"/>
              <a:ext cx="1404620" cy="9658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4817"/>
                </a:cxn>
                <a:cxn ang="0">
                  <a:pos x="1404336" y="965769"/>
                </a:cxn>
                <a:cxn ang="0">
                  <a:pos x="1404336" y="810952"/>
                </a:cxn>
                <a:cxn ang="0">
                  <a:pos x="0" y="0"/>
                </a:cxn>
              </a:cxnLst>
              <a:rect l="0" t="0" r="r" b="b"/>
              <a:pathLst>
                <a:path w="1404620" h="965835">
                  <a:moveTo>
                    <a:pt x="0" y="0"/>
                  </a:moveTo>
                  <a:lnTo>
                    <a:pt x="0" y="154817"/>
                  </a:lnTo>
                  <a:lnTo>
                    <a:pt x="1404336" y="965769"/>
                  </a:lnTo>
                  <a:lnTo>
                    <a:pt x="1404336" y="810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C0E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2" name="object 34"/>
            <p:cNvSpPr>
              <a:spLocks/>
            </p:cNvSpPr>
            <p:nvPr/>
          </p:nvSpPr>
          <p:spPr bwMode="auto">
            <a:xfrm>
              <a:off x="9287328" y="4529480"/>
              <a:ext cx="813435" cy="5600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9691"/>
                </a:cxn>
                <a:cxn ang="0">
                  <a:pos x="813137" y="559815"/>
                </a:cxn>
                <a:cxn ang="0">
                  <a:pos x="813137" y="470155"/>
                </a:cxn>
                <a:cxn ang="0">
                  <a:pos x="0" y="0"/>
                </a:cxn>
              </a:cxnLst>
              <a:rect l="0" t="0" r="r" b="b"/>
              <a:pathLst>
                <a:path w="813434" h="560070">
                  <a:moveTo>
                    <a:pt x="0" y="0"/>
                  </a:moveTo>
                  <a:lnTo>
                    <a:pt x="0" y="89691"/>
                  </a:lnTo>
                  <a:lnTo>
                    <a:pt x="813137" y="559815"/>
                  </a:lnTo>
                  <a:lnTo>
                    <a:pt x="813137" y="470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1D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3" name="object 35"/>
            <p:cNvSpPr>
              <a:spLocks noChangeArrowheads="1"/>
            </p:cNvSpPr>
            <p:nvPr/>
          </p:nvSpPr>
          <p:spPr bwMode="auto">
            <a:xfrm>
              <a:off x="10313894" y="4523808"/>
              <a:ext cx="987870" cy="478631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24" name="object 36"/>
            <p:cNvSpPr>
              <a:spLocks/>
            </p:cNvSpPr>
            <p:nvPr/>
          </p:nvSpPr>
          <p:spPr bwMode="auto">
            <a:xfrm>
              <a:off x="9197603" y="3812935"/>
              <a:ext cx="2030095" cy="1170940"/>
            </a:xfrm>
            <a:custGeom>
              <a:avLst/>
              <a:gdLst/>
              <a:ahLst/>
              <a:cxnLst>
                <a:cxn ang="0">
                  <a:pos x="913253" y="0"/>
                </a:cxn>
                <a:cxn ang="0">
                  <a:pos x="0" y="526774"/>
                </a:cxn>
                <a:cxn ang="0">
                  <a:pos x="1116291" y="1170642"/>
                </a:cxn>
                <a:cxn ang="0">
                  <a:pos x="2029544" y="643867"/>
                </a:cxn>
                <a:cxn ang="0">
                  <a:pos x="913253" y="0"/>
                </a:cxn>
              </a:cxnLst>
              <a:rect l="0" t="0" r="r" b="b"/>
              <a:pathLst>
                <a:path w="2030095" h="1170939">
                  <a:moveTo>
                    <a:pt x="913253" y="0"/>
                  </a:moveTo>
                  <a:lnTo>
                    <a:pt x="0" y="526774"/>
                  </a:lnTo>
                  <a:lnTo>
                    <a:pt x="1116291" y="1170642"/>
                  </a:lnTo>
                  <a:lnTo>
                    <a:pt x="2029544" y="643867"/>
                  </a:lnTo>
                  <a:lnTo>
                    <a:pt x="913253" y="0"/>
                  </a:lnTo>
                  <a:close/>
                </a:path>
              </a:pathLst>
            </a:custGeom>
            <a:solidFill>
              <a:srgbClr val="807C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5" name="object 37"/>
            <p:cNvSpPr>
              <a:spLocks/>
            </p:cNvSpPr>
            <p:nvPr/>
          </p:nvSpPr>
          <p:spPr bwMode="auto">
            <a:xfrm>
              <a:off x="10312013" y="4215097"/>
              <a:ext cx="881380" cy="749935"/>
            </a:xfrm>
            <a:custGeom>
              <a:avLst/>
              <a:gdLst/>
              <a:ahLst/>
              <a:cxnLst>
                <a:cxn ang="0">
                  <a:pos x="881124" y="0"/>
                </a:cxn>
                <a:cxn ang="0">
                  <a:pos x="1880" y="506956"/>
                </a:cxn>
                <a:cxn ang="0">
                  <a:pos x="0" y="506032"/>
                </a:cxn>
                <a:cxn ang="0">
                  <a:pos x="0" y="749585"/>
                </a:cxn>
                <a:cxn ang="0">
                  <a:pos x="881124" y="240749"/>
                </a:cxn>
                <a:cxn ang="0">
                  <a:pos x="881124" y="0"/>
                </a:cxn>
              </a:cxnLst>
              <a:rect l="0" t="0" r="r" b="b"/>
              <a:pathLst>
                <a:path w="881379" h="749935">
                  <a:moveTo>
                    <a:pt x="881124" y="0"/>
                  </a:moveTo>
                  <a:lnTo>
                    <a:pt x="1880" y="506956"/>
                  </a:lnTo>
                  <a:lnTo>
                    <a:pt x="0" y="506032"/>
                  </a:lnTo>
                  <a:lnTo>
                    <a:pt x="0" y="749585"/>
                  </a:lnTo>
                  <a:lnTo>
                    <a:pt x="881124" y="240749"/>
                  </a:lnTo>
                  <a:lnTo>
                    <a:pt x="881124" y="0"/>
                  </a:lnTo>
                  <a:close/>
                </a:path>
              </a:pathLst>
            </a:custGeom>
            <a:solidFill>
              <a:srgbClr val="BAC0E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6" name="object 38"/>
            <p:cNvSpPr>
              <a:spLocks/>
            </p:cNvSpPr>
            <p:nvPr/>
          </p:nvSpPr>
          <p:spPr bwMode="auto">
            <a:xfrm>
              <a:off x="9231612" y="4098036"/>
              <a:ext cx="1080770" cy="866775"/>
            </a:xfrm>
            <a:custGeom>
              <a:avLst/>
              <a:gdLst/>
              <a:ahLst/>
              <a:cxnLst>
                <a:cxn ang="0">
                  <a:pos x="1880" y="0"/>
                </a:cxn>
                <a:cxn ang="0">
                  <a:pos x="0" y="242629"/>
                </a:cxn>
                <a:cxn ang="0">
                  <a:pos x="1080401" y="866646"/>
                </a:cxn>
                <a:cxn ang="0">
                  <a:pos x="1080401" y="623093"/>
                </a:cxn>
                <a:cxn ang="0">
                  <a:pos x="1880" y="0"/>
                </a:cxn>
              </a:cxnLst>
              <a:rect l="0" t="0" r="r" b="b"/>
              <a:pathLst>
                <a:path w="1080770" h="866775">
                  <a:moveTo>
                    <a:pt x="1880" y="0"/>
                  </a:moveTo>
                  <a:lnTo>
                    <a:pt x="0" y="242629"/>
                  </a:lnTo>
                  <a:lnTo>
                    <a:pt x="1080401" y="866646"/>
                  </a:lnTo>
                  <a:lnTo>
                    <a:pt x="1080401" y="623093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E8EBF7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7" name="object 39"/>
            <p:cNvSpPr>
              <a:spLocks/>
            </p:cNvSpPr>
            <p:nvPr/>
          </p:nvSpPr>
          <p:spPr bwMode="auto">
            <a:xfrm>
              <a:off x="9197603" y="3532632"/>
              <a:ext cx="2030095" cy="1171575"/>
            </a:xfrm>
            <a:custGeom>
              <a:avLst/>
              <a:gdLst/>
              <a:ahLst/>
              <a:cxnLst>
                <a:cxn ang="0">
                  <a:pos x="913397" y="0"/>
                </a:cxn>
                <a:cxn ang="0">
                  <a:pos x="913109" y="0"/>
                </a:cxn>
                <a:cxn ang="0">
                  <a:pos x="0" y="526691"/>
                </a:cxn>
                <a:cxn ang="0">
                  <a:pos x="1116291" y="1171515"/>
                </a:cxn>
                <a:cxn ang="0">
                  <a:pos x="2029544" y="644708"/>
                </a:cxn>
                <a:cxn ang="0">
                  <a:pos x="913397" y="0"/>
                </a:cxn>
              </a:cxnLst>
              <a:rect l="0" t="0" r="r" b="b"/>
              <a:pathLst>
                <a:path w="2030095" h="1171575">
                  <a:moveTo>
                    <a:pt x="913397" y="0"/>
                  </a:moveTo>
                  <a:lnTo>
                    <a:pt x="913109" y="0"/>
                  </a:lnTo>
                  <a:lnTo>
                    <a:pt x="0" y="526691"/>
                  </a:lnTo>
                  <a:lnTo>
                    <a:pt x="1116291" y="1171515"/>
                  </a:lnTo>
                  <a:lnTo>
                    <a:pt x="2029544" y="644708"/>
                  </a:lnTo>
                  <a:lnTo>
                    <a:pt x="913397" y="0"/>
                  </a:lnTo>
                  <a:close/>
                </a:path>
              </a:pathLst>
            </a:custGeom>
            <a:solidFill>
              <a:srgbClr val="807C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8" name="object 40"/>
            <p:cNvSpPr>
              <a:spLocks/>
            </p:cNvSpPr>
            <p:nvPr/>
          </p:nvSpPr>
          <p:spPr bwMode="auto">
            <a:xfrm>
              <a:off x="9360989" y="3626956"/>
              <a:ext cx="1703070" cy="982980"/>
            </a:xfrm>
            <a:custGeom>
              <a:avLst/>
              <a:gdLst/>
              <a:ahLst/>
              <a:cxnLst>
                <a:cxn ang="0">
                  <a:pos x="749867" y="0"/>
                </a:cxn>
                <a:cxn ang="0">
                  <a:pos x="0" y="432367"/>
                </a:cxn>
                <a:cxn ang="0">
                  <a:pos x="948187" y="979948"/>
                </a:cxn>
                <a:cxn ang="0">
                  <a:pos x="952905" y="982784"/>
                </a:cxn>
                <a:cxn ang="0">
                  <a:pos x="988931" y="962010"/>
                </a:cxn>
                <a:cxn ang="0">
                  <a:pos x="952905" y="962010"/>
                </a:cxn>
                <a:cxn ang="0">
                  <a:pos x="36814" y="432367"/>
                </a:cxn>
                <a:cxn ang="0">
                  <a:pos x="749867" y="21729"/>
                </a:cxn>
                <a:cxn ang="0">
                  <a:pos x="787489" y="21729"/>
                </a:cxn>
                <a:cxn ang="0">
                  <a:pos x="749867" y="0"/>
                </a:cxn>
                <a:cxn ang="0">
                  <a:pos x="787489" y="21729"/>
                </a:cxn>
                <a:cxn ang="0">
                  <a:pos x="749867" y="21729"/>
                </a:cxn>
                <a:cxn ang="0">
                  <a:pos x="1665958" y="550384"/>
                </a:cxn>
                <a:cxn ang="0">
                  <a:pos x="952905" y="962010"/>
                </a:cxn>
                <a:cxn ang="0">
                  <a:pos x="988931" y="962010"/>
                </a:cxn>
                <a:cxn ang="0">
                  <a:pos x="1702772" y="550384"/>
                </a:cxn>
                <a:cxn ang="0">
                  <a:pos x="787489" y="21729"/>
                </a:cxn>
              </a:cxnLst>
              <a:rect l="0" t="0" r="r" b="b"/>
              <a:pathLst>
                <a:path w="1703070" h="982979">
                  <a:moveTo>
                    <a:pt x="749867" y="0"/>
                  </a:moveTo>
                  <a:lnTo>
                    <a:pt x="0" y="432367"/>
                  </a:lnTo>
                  <a:lnTo>
                    <a:pt x="948187" y="979948"/>
                  </a:lnTo>
                  <a:lnTo>
                    <a:pt x="952905" y="982784"/>
                  </a:lnTo>
                  <a:lnTo>
                    <a:pt x="988931" y="962010"/>
                  </a:lnTo>
                  <a:lnTo>
                    <a:pt x="952905" y="962010"/>
                  </a:lnTo>
                  <a:lnTo>
                    <a:pt x="36814" y="432367"/>
                  </a:lnTo>
                  <a:lnTo>
                    <a:pt x="749867" y="21729"/>
                  </a:lnTo>
                  <a:lnTo>
                    <a:pt x="787489" y="21729"/>
                  </a:lnTo>
                  <a:lnTo>
                    <a:pt x="749867" y="0"/>
                  </a:lnTo>
                  <a:close/>
                </a:path>
                <a:path w="1703070" h="982979">
                  <a:moveTo>
                    <a:pt x="787489" y="21729"/>
                  </a:moveTo>
                  <a:lnTo>
                    <a:pt x="749867" y="21729"/>
                  </a:lnTo>
                  <a:lnTo>
                    <a:pt x="1665958" y="550384"/>
                  </a:lnTo>
                  <a:lnTo>
                    <a:pt x="952905" y="962010"/>
                  </a:lnTo>
                  <a:lnTo>
                    <a:pt x="988931" y="962010"/>
                  </a:lnTo>
                  <a:lnTo>
                    <a:pt x="1702772" y="550384"/>
                  </a:lnTo>
                  <a:lnTo>
                    <a:pt x="787489" y="21729"/>
                  </a:lnTo>
                  <a:close/>
                </a:path>
              </a:pathLst>
            </a:custGeom>
            <a:solidFill>
              <a:srgbClr val="EDC4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29" name="object 41"/>
            <p:cNvSpPr>
              <a:spLocks/>
            </p:cNvSpPr>
            <p:nvPr/>
          </p:nvSpPr>
          <p:spPr bwMode="auto">
            <a:xfrm>
              <a:off x="10313894" y="4177341"/>
              <a:ext cx="913765" cy="825500"/>
            </a:xfrm>
            <a:custGeom>
              <a:avLst/>
              <a:gdLst/>
              <a:ahLst/>
              <a:cxnLst>
                <a:cxn ang="0">
                  <a:pos x="913253" y="0"/>
                </a:cxn>
                <a:cxn ang="0">
                  <a:pos x="0" y="526806"/>
                </a:cxn>
                <a:cxn ang="0">
                  <a:pos x="0" y="544713"/>
                </a:cxn>
                <a:cxn ang="0">
                  <a:pos x="897189" y="27369"/>
                </a:cxn>
                <a:cxn ang="0">
                  <a:pos x="897189" y="288892"/>
                </a:cxn>
                <a:cxn ang="0">
                  <a:pos x="0" y="806236"/>
                </a:cxn>
                <a:cxn ang="0">
                  <a:pos x="0" y="825098"/>
                </a:cxn>
                <a:cxn ang="0">
                  <a:pos x="913253" y="298324"/>
                </a:cxn>
                <a:cxn ang="0">
                  <a:pos x="913253" y="0"/>
                </a:cxn>
              </a:cxnLst>
              <a:rect l="0" t="0" r="r" b="b"/>
              <a:pathLst>
                <a:path w="913765" h="825500">
                  <a:moveTo>
                    <a:pt x="913253" y="0"/>
                  </a:moveTo>
                  <a:lnTo>
                    <a:pt x="0" y="526806"/>
                  </a:lnTo>
                  <a:lnTo>
                    <a:pt x="0" y="544713"/>
                  </a:lnTo>
                  <a:lnTo>
                    <a:pt x="897189" y="27369"/>
                  </a:lnTo>
                  <a:lnTo>
                    <a:pt x="897189" y="288892"/>
                  </a:lnTo>
                  <a:lnTo>
                    <a:pt x="0" y="806236"/>
                  </a:lnTo>
                  <a:lnTo>
                    <a:pt x="0" y="825098"/>
                  </a:lnTo>
                  <a:lnTo>
                    <a:pt x="913253" y="298324"/>
                  </a:lnTo>
                  <a:lnTo>
                    <a:pt x="913253" y="0"/>
                  </a:lnTo>
                  <a:close/>
                </a:path>
              </a:pathLst>
            </a:custGeom>
            <a:solidFill>
              <a:srgbClr val="362D9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0" name="object 42"/>
            <p:cNvSpPr>
              <a:spLocks/>
            </p:cNvSpPr>
            <p:nvPr/>
          </p:nvSpPr>
          <p:spPr bwMode="auto">
            <a:xfrm>
              <a:off x="9197594" y="4059326"/>
              <a:ext cx="1116330" cy="943610"/>
            </a:xfrm>
            <a:custGeom>
              <a:avLst/>
              <a:gdLst/>
              <a:ahLst/>
              <a:cxnLst>
                <a:cxn ang="0">
                  <a:pos x="1116291" y="924255"/>
                </a:cxn>
                <a:cxn ang="0">
                  <a:pos x="0" y="280390"/>
                </a:cxn>
                <a:cxn ang="0">
                  <a:pos x="0" y="298323"/>
                </a:cxn>
                <a:cxn ang="0">
                  <a:pos x="1116291" y="943114"/>
                </a:cxn>
                <a:cxn ang="0">
                  <a:pos x="1116291" y="924255"/>
                </a:cxn>
                <a:cxn ang="0">
                  <a:pos x="1116291" y="644829"/>
                </a:cxn>
                <a:cxn ang="0">
                  <a:pos x="0" y="0"/>
                </a:cxn>
                <a:cxn ang="0">
                  <a:pos x="0" y="18897"/>
                </a:cxn>
                <a:cxn ang="0">
                  <a:pos x="1116291" y="662736"/>
                </a:cxn>
                <a:cxn ang="0">
                  <a:pos x="1116291" y="644829"/>
                </a:cxn>
              </a:cxnLst>
              <a:rect l="0" t="0" r="r" b="b"/>
              <a:pathLst>
                <a:path w="1116329" h="943610">
                  <a:moveTo>
                    <a:pt x="1116291" y="924255"/>
                  </a:moveTo>
                  <a:lnTo>
                    <a:pt x="0" y="280390"/>
                  </a:lnTo>
                  <a:lnTo>
                    <a:pt x="0" y="298323"/>
                  </a:lnTo>
                  <a:lnTo>
                    <a:pt x="1116291" y="943114"/>
                  </a:lnTo>
                  <a:lnTo>
                    <a:pt x="1116291" y="924255"/>
                  </a:lnTo>
                  <a:close/>
                </a:path>
                <a:path w="1116329" h="943610">
                  <a:moveTo>
                    <a:pt x="1116291" y="644829"/>
                  </a:moveTo>
                  <a:lnTo>
                    <a:pt x="0" y="0"/>
                  </a:lnTo>
                  <a:lnTo>
                    <a:pt x="0" y="18897"/>
                  </a:lnTo>
                  <a:lnTo>
                    <a:pt x="1116291" y="662736"/>
                  </a:lnTo>
                  <a:lnTo>
                    <a:pt x="1116291" y="644829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1" name="object 43"/>
            <p:cNvSpPr>
              <a:spLocks/>
            </p:cNvSpPr>
            <p:nvPr/>
          </p:nvSpPr>
          <p:spPr bwMode="auto">
            <a:xfrm>
              <a:off x="9849235" y="3909222"/>
              <a:ext cx="722630" cy="416559"/>
            </a:xfrm>
            <a:custGeom>
              <a:avLst/>
              <a:gdLst/>
              <a:ahLst/>
              <a:cxnLst>
                <a:cxn ang="0">
                  <a:pos x="515657" y="0"/>
                </a:cxn>
                <a:cxn ang="0">
                  <a:pos x="0" y="297400"/>
                </a:cxn>
                <a:cxn ang="0">
                  <a:pos x="206830" y="416341"/>
                </a:cxn>
                <a:cxn ang="0">
                  <a:pos x="722487" y="118972"/>
                </a:cxn>
                <a:cxn ang="0">
                  <a:pos x="515657" y="0"/>
                </a:cxn>
              </a:cxnLst>
              <a:rect l="0" t="0" r="r" b="b"/>
              <a:pathLst>
                <a:path w="722629" h="416560">
                  <a:moveTo>
                    <a:pt x="515657" y="0"/>
                  </a:moveTo>
                  <a:lnTo>
                    <a:pt x="0" y="297400"/>
                  </a:lnTo>
                  <a:lnTo>
                    <a:pt x="206830" y="416341"/>
                  </a:lnTo>
                  <a:lnTo>
                    <a:pt x="722487" y="118972"/>
                  </a:lnTo>
                  <a:lnTo>
                    <a:pt x="515657" y="0"/>
                  </a:lnTo>
                  <a:close/>
                </a:path>
              </a:pathLst>
            </a:custGeom>
            <a:solidFill>
              <a:srgbClr val="6B67E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2" name="object 44"/>
            <p:cNvSpPr>
              <a:spLocks/>
            </p:cNvSpPr>
            <p:nvPr/>
          </p:nvSpPr>
          <p:spPr bwMode="auto">
            <a:xfrm>
              <a:off x="11193138" y="4204710"/>
              <a:ext cx="18415" cy="261620"/>
            </a:xfrm>
            <a:custGeom>
              <a:avLst/>
              <a:gdLst/>
              <a:ahLst/>
              <a:cxnLst>
                <a:cxn ang="0">
                  <a:pos x="17945" y="0"/>
                </a:cxn>
                <a:cxn ang="0">
                  <a:pos x="0" y="10387"/>
                </a:cxn>
                <a:cxn ang="0">
                  <a:pos x="0" y="251136"/>
                </a:cxn>
                <a:cxn ang="0">
                  <a:pos x="17945" y="261523"/>
                </a:cxn>
                <a:cxn ang="0">
                  <a:pos x="17945" y="0"/>
                </a:cxn>
              </a:cxnLst>
              <a:rect l="0" t="0" r="r" b="b"/>
              <a:pathLst>
                <a:path w="18415" h="261620">
                  <a:moveTo>
                    <a:pt x="17945" y="0"/>
                  </a:moveTo>
                  <a:lnTo>
                    <a:pt x="0" y="10387"/>
                  </a:lnTo>
                  <a:lnTo>
                    <a:pt x="0" y="251136"/>
                  </a:lnTo>
                  <a:lnTo>
                    <a:pt x="17945" y="261523"/>
                  </a:lnTo>
                  <a:lnTo>
                    <a:pt x="17945" y="0"/>
                  </a:lnTo>
                  <a:close/>
                </a:path>
              </a:pathLst>
            </a:custGeom>
            <a:solidFill>
              <a:srgbClr val="5552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3" name="object 45"/>
            <p:cNvSpPr>
              <a:spLocks/>
            </p:cNvSpPr>
            <p:nvPr/>
          </p:nvSpPr>
          <p:spPr bwMode="auto">
            <a:xfrm>
              <a:off x="10312013" y="4317056"/>
              <a:ext cx="881380" cy="577215"/>
            </a:xfrm>
            <a:custGeom>
              <a:avLst/>
              <a:gdLst/>
              <a:ahLst/>
              <a:cxnLst>
                <a:cxn ang="0">
                  <a:pos x="881124" y="0"/>
                </a:cxn>
                <a:cxn ang="0">
                  <a:pos x="0" y="507912"/>
                </a:cxn>
                <a:cxn ang="0">
                  <a:pos x="0" y="576830"/>
                </a:cxn>
                <a:cxn ang="0">
                  <a:pos x="881124" y="67993"/>
                </a:cxn>
                <a:cxn ang="0">
                  <a:pos x="881124" y="0"/>
                </a:cxn>
              </a:cxnLst>
              <a:rect l="0" t="0" r="r" b="b"/>
              <a:pathLst>
                <a:path w="881379" h="577214">
                  <a:moveTo>
                    <a:pt x="881124" y="0"/>
                  </a:moveTo>
                  <a:lnTo>
                    <a:pt x="0" y="507912"/>
                  </a:lnTo>
                  <a:lnTo>
                    <a:pt x="0" y="576830"/>
                  </a:lnTo>
                  <a:lnTo>
                    <a:pt x="881124" y="67993"/>
                  </a:lnTo>
                  <a:lnTo>
                    <a:pt x="881124" y="0"/>
                  </a:lnTo>
                  <a:close/>
                </a:path>
              </a:pathLst>
            </a:custGeom>
            <a:solidFill>
              <a:srgbClr val="AAB1D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4" name="object 46"/>
            <p:cNvSpPr>
              <a:spLocks/>
            </p:cNvSpPr>
            <p:nvPr/>
          </p:nvSpPr>
          <p:spPr bwMode="auto">
            <a:xfrm>
              <a:off x="9231612" y="4202830"/>
              <a:ext cx="1080770" cy="691515"/>
            </a:xfrm>
            <a:custGeom>
              <a:avLst/>
              <a:gdLst/>
              <a:ahLst/>
              <a:cxnLst>
                <a:cxn ang="0">
                  <a:pos x="1880" y="0"/>
                </a:cxn>
                <a:cxn ang="0">
                  <a:pos x="0" y="39668"/>
                </a:cxn>
                <a:cxn ang="0">
                  <a:pos x="0" y="67037"/>
                </a:cxn>
                <a:cxn ang="0">
                  <a:pos x="1080401" y="691055"/>
                </a:cxn>
                <a:cxn ang="0">
                  <a:pos x="1080401" y="622137"/>
                </a:cxn>
                <a:cxn ang="0">
                  <a:pos x="1880" y="0"/>
                </a:cxn>
              </a:cxnLst>
              <a:rect l="0" t="0" r="r" b="b"/>
              <a:pathLst>
                <a:path w="1080770" h="691514">
                  <a:moveTo>
                    <a:pt x="1880" y="0"/>
                  </a:moveTo>
                  <a:lnTo>
                    <a:pt x="0" y="39668"/>
                  </a:lnTo>
                  <a:lnTo>
                    <a:pt x="0" y="67037"/>
                  </a:lnTo>
                  <a:lnTo>
                    <a:pt x="1080401" y="691055"/>
                  </a:lnTo>
                  <a:lnTo>
                    <a:pt x="1080401" y="622137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rgbClr val="D2DAE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5" name="object 47"/>
            <p:cNvSpPr>
              <a:spLocks noChangeArrowheads="1"/>
            </p:cNvSpPr>
            <p:nvPr/>
          </p:nvSpPr>
          <p:spPr bwMode="auto">
            <a:xfrm>
              <a:off x="10076847" y="4043297"/>
              <a:ext cx="265382" cy="153861"/>
            </a:xfrm>
            <a:prstGeom prst="rect">
              <a:avLst/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36" name="object 48"/>
            <p:cNvSpPr>
              <a:spLocks noChangeArrowheads="1"/>
            </p:cNvSpPr>
            <p:nvPr/>
          </p:nvSpPr>
          <p:spPr bwMode="auto">
            <a:xfrm>
              <a:off x="9423872" y="5787121"/>
              <a:ext cx="1250286" cy="720559"/>
            </a:xfrm>
            <a:prstGeom prst="rect">
              <a:avLst/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37" name="object 49"/>
            <p:cNvSpPr>
              <a:spLocks/>
            </p:cNvSpPr>
            <p:nvPr/>
          </p:nvSpPr>
          <p:spPr bwMode="auto">
            <a:xfrm>
              <a:off x="8847944" y="5695948"/>
              <a:ext cx="713740" cy="574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080"/>
                </a:cxn>
                <a:cxn ang="0">
                  <a:pos x="713410" y="574434"/>
                </a:cxn>
                <a:cxn ang="0">
                  <a:pos x="713410" y="412378"/>
                </a:cxn>
                <a:cxn ang="0">
                  <a:pos x="0" y="0"/>
                </a:cxn>
              </a:cxnLst>
              <a:rect l="0" t="0" r="r" b="b"/>
              <a:pathLst>
                <a:path w="713740" h="574675">
                  <a:moveTo>
                    <a:pt x="0" y="0"/>
                  </a:moveTo>
                  <a:lnTo>
                    <a:pt x="0" y="162080"/>
                  </a:lnTo>
                  <a:lnTo>
                    <a:pt x="713410" y="574434"/>
                  </a:lnTo>
                  <a:lnTo>
                    <a:pt x="713410" y="412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8" name="object 50"/>
            <p:cNvSpPr>
              <a:spLocks/>
            </p:cNvSpPr>
            <p:nvPr/>
          </p:nvSpPr>
          <p:spPr bwMode="auto">
            <a:xfrm>
              <a:off x="8847944" y="5616348"/>
              <a:ext cx="850900" cy="492125"/>
            </a:xfrm>
            <a:custGeom>
              <a:avLst/>
              <a:gdLst/>
              <a:ahLst/>
              <a:cxnLst>
                <a:cxn ang="0">
                  <a:pos x="137472" y="0"/>
                </a:cxn>
                <a:cxn ang="0">
                  <a:pos x="0" y="79599"/>
                </a:cxn>
                <a:cxn ang="0">
                  <a:pos x="713410" y="491978"/>
                </a:cxn>
                <a:cxn ang="0">
                  <a:pos x="850893" y="412398"/>
                </a:cxn>
                <a:cxn ang="0">
                  <a:pos x="137472" y="0"/>
                </a:cxn>
              </a:cxnLst>
              <a:rect l="0" t="0" r="r" b="b"/>
              <a:pathLst>
                <a:path w="850900" h="492125">
                  <a:moveTo>
                    <a:pt x="137472" y="0"/>
                  </a:moveTo>
                  <a:lnTo>
                    <a:pt x="0" y="79599"/>
                  </a:lnTo>
                  <a:lnTo>
                    <a:pt x="713410" y="491978"/>
                  </a:lnTo>
                  <a:lnTo>
                    <a:pt x="850893" y="412398"/>
                  </a:lnTo>
                  <a:lnTo>
                    <a:pt x="137472" y="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39" name="object 51"/>
            <p:cNvSpPr>
              <a:spLocks/>
            </p:cNvSpPr>
            <p:nvPr/>
          </p:nvSpPr>
          <p:spPr bwMode="auto">
            <a:xfrm>
              <a:off x="8985416" y="5454317"/>
              <a:ext cx="713740" cy="574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031"/>
                </a:cxn>
                <a:cxn ang="0">
                  <a:pos x="713420" y="574429"/>
                </a:cxn>
                <a:cxn ang="0">
                  <a:pos x="713420" y="412354"/>
                </a:cxn>
                <a:cxn ang="0">
                  <a:pos x="0" y="0"/>
                </a:cxn>
              </a:cxnLst>
              <a:rect l="0" t="0" r="r" b="b"/>
              <a:pathLst>
                <a:path w="713740" h="574675">
                  <a:moveTo>
                    <a:pt x="0" y="0"/>
                  </a:moveTo>
                  <a:lnTo>
                    <a:pt x="0" y="162031"/>
                  </a:lnTo>
                  <a:lnTo>
                    <a:pt x="713420" y="574429"/>
                  </a:lnTo>
                  <a:lnTo>
                    <a:pt x="713420" y="412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40" name="object 52"/>
            <p:cNvSpPr>
              <a:spLocks/>
            </p:cNvSpPr>
            <p:nvPr/>
          </p:nvSpPr>
          <p:spPr bwMode="auto">
            <a:xfrm>
              <a:off x="8985416" y="5374717"/>
              <a:ext cx="852805" cy="492125"/>
            </a:xfrm>
            <a:custGeom>
              <a:avLst/>
              <a:gdLst/>
              <a:ahLst/>
              <a:cxnLst>
                <a:cxn ang="0">
                  <a:pos x="138923" y="0"/>
                </a:cxn>
                <a:cxn ang="0">
                  <a:pos x="0" y="79599"/>
                </a:cxn>
                <a:cxn ang="0">
                  <a:pos x="713420" y="491953"/>
                </a:cxn>
                <a:cxn ang="0">
                  <a:pos x="852319" y="412403"/>
                </a:cxn>
                <a:cxn ang="0">
                  <a:pos x="138923" y="0"/>
                </a:cxn>
              </a:cxnLst>
              <a:rect l="0" t="0" r="r" b="b"/>
              <a:pathLst>
                <a:path w="852804" h="492125">
                  <a:moveTo>
                    <a:pt x="138923" y="0"/>
                  </a:moveTo>
                  <a:lnTo>
                    <a:pt x="0" y="79599"/>
                  </a:lnTo>
                  <a:lnTo>
                    <a:pt x="713420" y="491953"/>
                  </a:lnTo>
                  <a:lnTo>
                    <a:pt x="852319" y="412403"/>
                  </a:lnTo>
                  <a:lnTo>
                    <a:pt x="138923" y="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41" name="object 53"/>
            <p:cNvSpPr>
              <a:spLocks/>
            </p:cNvSpPr>
            <p:nvPr/>
          </p:nvSpPr>
          <p:spPr bwMode="auto">
            <a:xfrm>
              <a:off x="8709020" y="5937578"/>
              <a:ext cx="715010" cy="572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9174"/>
                </a:cxn>
                <a:cxn ang="0">
                  <a:pos x="714851" y="571548"/>
                </a:cxn>
                <a:cxn ang="0">
                  <a:pos x="713435" y="412383"/>
                </a:cxn>
                <a:cxn ang="0">
                  <a:pos x="0" y="0"/>
                </a:cxn>
              </a:cxnLst>
              <a:rect l="0" t="0" r="r" b="b"/>
              <a:pathLst>
                <a:path w="715009" h="572134">
                  <a:moveTo>
                    <a:pt x="0" y="0"/>
                  </a:moveTo>
                  <a:lnTo>
                    <a:pt x="0" y="159174"/>
                  </a:lnTo>
                  <a:lnTo>
                    <a:pt x="714851" y="571548"/>
                  </a:lnTo>
                  <a:lnTo>
                    <a:pt x="713435" y="41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2F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42" name="object 54"/>
            <p:cNvSpPr>
              <a:spLocks/>
            </p:cNvSpPr>
            <p:nvPr/>
          </p:nvSpPr>
          <p:spPr bwMode="auto">
            <a:xfrm>
              <a:off x="8709020" y="5858028"/>
              <a:ext cx="852805" cy="492125"/>
            </a:xfrm>
            <a:custGeom>
              <a:avLst/>
              <a:gdLst/>
              <a:ahLst/>
              <a:cxnLst>
                <a:cxn ang="0">
                  <a:pos x="138923" y="0"/>
                </a:cxn>
                <a:cxn ang="0">
                  <a:pos x="0" y="79550"/>
                </a:cxn>
                <a:cxn ang="0">
                  <a:pos x="713435" y="491934"/>
                </a:cxn>
                <a:cxn ang="0">
                  <a:pos x="852334" y="412354"/>
                </a:cxn>
                <a:cxn ang="0">
                  <a:pos x="138923" y="0"/>
                </a:cxn>
              </a:cxnLst>
              <a:rect l="0" t="0" r="r" b="b"/>
              <a:pathLst>
                <a:path w="852804" h="492125">
                  <a:moveTo>
                    <a:pt x="138923" y="0"/>
                  </a:moveTo>
                  <a:lnTo>
                    <a:pt x="0" y="79550"/>
                  </a:lnTo>
                  <a:lnTo>
                    <a:pt x="713435" y="491934"/>
                  </a:lnTo>
                  <a:lnTo>
                    <a:pt x="852334" y="412354"/>
                  </a:lnTo>
                  <a:lnTo>
                    <a:pt x="138923" y="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43" name="object 55"/>
            <p:cNvSpPr>
              <a:spLocks/>
            </p:cNvSpPr>
            <p:nvPr/>
          </p:nvSpPr>
          <p:spPr bwMode="auto">
            <a:xfrm>
              <a:off x="9422456" y="5787121"/>
              <a:ext cx="415290" cy="722630"/>
            </a:xfrm>
            <a:custGeom>
              <a:avLst/>
              <a:gdLst/>
              <a:ahLst/>
              <a:cxnLst>
                <a:cxn ang="0">
                  <a:pos x="415280" y="0"/>
                </a:cxn>
                <a:cxn ang="0">
                  <a:pos x="276381" y="79550"/>
                </a:cxn>
                <a:cxn ang="0">
                  <a:pos x="276381" y="241625"/>
                </a:cxn>
                <a:cxn ang="0">
                  <a:pos x="138898" y="321205"/>
                </a:cxn>
                <a:cxn ang="0">
                  <a:pos x="138899" y="483261"/>
                </a:cxn>
                <a:cxn ang="0">
                  <a:pos x="0" y="562841"/>
                </a:cxn>
                <a:cxn ang="0">
                  <a:pos x="1416" y="722006"/>
                </a:cxn>
                <a:cxn ang="0">
                  <a:pos x="415280" y="483261"/>
                </a:cxn>
                <a:cxn ang="0">
                  <a:pos x="415280" y="0"/>
                </a:cxn>
              </a:cxnLst>
              <a:rect l="0" t="0" r="r" b="b"/>
              <a:pathLst>
                <a:path w="415290" h="722629">
                  <a:moveTo>
                    <a:pt x="415280" y="0"/>
                  </a:moveTo>
                  <a:lnTo>
                    <a:pt x="276381" y="79550"/>
                  </a:lnTo>
                  <a:lnTo>
                    <a:pt x="276381" y="241625"/>
                  </a:lnTo>
                  <a:lnTo>
                    <a:pt x="138898" y="321205"/>
                  </a:lnTo>
                  <a:lnTo>
                    <a:pt x="138899" y="483261"/>
                  </a:lnTo>
                  <a:lnTo>
                    <a:pt x="0" y="562841"/>
                  </a:lnTo>
                  <a:lnTo>
                    <a:pt x="1416" y="722006"/>
                  </a:lnTo>
                  <a:lnTo>
                    <a:pt x="415280" y="483261"/>
                  </a:lnTo>
                  <a:lnTo>
                    <a:pt x="415280" y="0"/>
                  </a:lnTo>
                  <a:close/>
                </a:path>
              </a:pathLst>
            </a:custGeom>
            <a:solidFill>
              <a:srgbClr val="BAC0E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44" name="object 56"/>
            <p:cNvSpPr>
              <a:spLocks noChangeArrowheads="1"/>
            </p:cNvSpPr>
            <p:nvPr/>
          </p:nvSpPr>
          <p:spPr bwMode="auto">
            <a:xfrm>
              <a:off x="8623643" y="5545391"/>
              <a:ext cx="81035" cy="121597"/>
            </a:xfrm>
            <a:prstGeom prst="rect">
              <a:avLst/>
            </a:prstGeom>
            <a:blipFill dpi="0" rotWithShape="1">
              <a:blip r:embed="rId2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45" name="object 57"/>
            <p:cNvSpPr>
              <a:spLocks noChangeArrowheads="1"/>
            </p:cNvSpPr>
            <p:nvPr/>
          </p:nvSpPr>
          <p:spPr bwMode="auto">
            <a:xfrm>
              <a:off x="8610600" y="5099831"/>
              <a:ext cx="159200" cy="481625"/>
            </a:xfrm>
            <a:prstGeom prst="rect">
              <a:avLst/>
            </a:pr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46" name="object 58"/>
            <p:cNvSpPr>
              <a:spLocks noChangeArrowheads="1"/>
            </p:cNvSpPr>
            <p:nvPr/>
          </p:nvSpPr>
          <p:spPr bwMode="auto">
            <a:xfrm>
              <a:off x="8649691" y="6221865"/>
              <a:ext cx="186947" cy="128257"/>
            </a:xfrm>
            <a:prstGeom prst="rect">
              <a:avLst/>
            </a:prstGeom>
            <a:blipFill dpi="0" rotWithShape="1">
              <a:blip r:embed="rId2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47" name="object 59"/>
            <p:cNvSpPr>
              <a:spLocks noChangeArrowheads="1"/>
            </p:cNvSpPr>
            <p:nvPr/>
          </p:nvSpPr>
          <p:spPr bwMode="auto">
            <a:xfrm>
              <a:off x="8649691" y="6237102"/>
              <a:ext cx="180885" cy="112659"/>
            </a:xfrm>
            <a:prstGeom prst="rect">
              <a:avLst/>
            </a:prstGeom>
            <a:blipFill dpi="0" rotWithShape="1">
              <a:blip r:embed="rId2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48" name="object 60"/>
            <p:cNvSpPr>
              <a:spLocks/>
            </p:cNvSpPr>
            <p:nvPr/>
          </p:nvSpPr>
          <p:spPr bwMode="auto">
            <a:xfrm>
              <a:off x="8660330" y="5522294"/>
              <a:ext cx="213995" cy="738505"/>
            </a:xfrm>
            <a:custGeom>
              <a:avLst/>
              <a:gdLst/>
              <a:ahLst/>
              <a:cxnLst>
                <a:cxn ang="0">
                  <a:pos x="8172" y="0"/>
                </a:cxn>
                <a:cxn ang="0">
                  <a:pos x="7722" y="47295"/>
                </a:cxn>
                <a:cxn ang="0">
                  <a:pos x="8375" y="95586"/>
                </a:cxn>
                <a:cxn ang="0">
                  <a:pos x="9876" y="144518"/>
                </a:cxn>
                <a:cxn ang="0">
                  <a:pos x="11971" y="193736"/>
                </a:cxn>
                <a:cxn ang="0">
                  <a:pos x="14405" y="242886"/>
                </a:cxn>
                <a:cxn ang="0">
                  <a:pos x="16923" y="291612"/>
                </a:cxn>
                <a:cxn ang="0">
                  <a:pos x="19273" y="339560"/>
                </a:cxn>
                <a:cxn ang="0">
                  <a:pos x="21198" y="386374"/>
                </a:cxn>
                <a:cxn ang="0">
                  <a:pos x="10899" y="435629"/>
                </a:cxn>
                <a:cxn ang="0">
                  <a:pos x="4371" y="485143"/>
                </a:cxn>
                <a:cxn ang="0">
                  <a:pos x="958" y="534458"/>
                </a:cxn>
                <a:cxn ang="0">
                  <a:pos x="0" y="583118"/>
                </a:cxn>
                <a:cxn ang="0">
                  <a:pos x="839" y="630666"/>
                </a:cxn>
                <a:cxn ang="0">
                  <a:pos x="2817" y="676645"/>
                </a:cxn>
                <a:cxn ang="0">
                  <a:pos x="5276" y="720599"/>
                </a:cxn>
                <a:cxn ang="0">
                  <a:pos x="16763" y="732308"/>
                </a:cxn>
                <a:cxn ang="0">
                  <a:pos x="34218" y="738322"/>
                </a:cxn>
                <a:cxn ang="0">
                  <a:pos x="51674" y="737282"/>
                </a:cxn>
                <a:cxn ang="0">
                  <a:pos x="63161" y="727832"/>
                </a:cxn>
                <a:cxn ang="0">
                  <a:pos x="73864" y="682226"/>
                </a:cxn>
                <a:cxn ang="0">
                  <a:pos x="84821" y="637784"/>
                </a:cxn>
                <a:cxn ang="0">
                  <a:pos x="95929" y="593544"/>
                </a:cxn>
                <a:cxn ang="0">
                  <a:pos x="107089" y="548544"/>
                </a:cxn>
                <a:cxn ang="0">
                  <a:pos x="118198" y="501822"/>
                </a:cxn>
                <a:cxn ang="0">
                  <a:pos x="129154" y="452416"/>
                </a:cxn>
                <a:cxn ang="0">
                  <a:pos x="139858" y="399364"/>
                </a:cxn>
                <a:cxn ang="0">
                  <a:pos x="148964" y="349809"/>
                </a:cxn>
                <a:cxn ang="0">
                  <a:pos x="158715" y="300813"/>
                </a:cxn>
                <a:cxn ang="0">
                  <a:pos x="178928" y="203485"/>
                </a:cxn>
                <a:cxn ang="0">
                  <a:pos x="188781" y="154642"/>
                </a:cxn>
                <a:cxn ang="0">
                  <a:pos x="198057" y="105341"/>
                </a:cxn>
                <a:cxn ang="0">
                  <a:pos x="206451" y="55327"/>
                </a:cxn>
                <a:cxn ang="0">
                  <a:pos x="213659" y="4346"/>
                </a:cxn>
                <a:cxn ang="0">
                  <a:pos x="168325" y="3275"/>
                </a:cxn>
                <a:cxn ang="0">
                  <a:pos x="52693" y="1098"/>
                </a:cxn>
                <a:cxn ang="0">
                  <a:pos x="8172" y="0"/>
                </a:cxn>
              </a:cxnLst>
              <a:rect l="0" t="0" r="r" b="b"/>
              <a:pathLst>
                <a:path w="213995" h="738504">
                  <a:moveTo>
                    <a:pt x="8172" y="0"/>
                  </a:moveTo>
                  <a:lnTo>
                    <a:pt x="7722" y="47295"/>
                  </a:lnTo>
                  <a:lnTo>
                    <a:pt x="8375" y="95586"/>
                  </a:lnTo>
                  <a:lnTo>
                    <a:pt x="9876" y="144518"/>
                  </a:lnTo>
                  <a:lnTo>
                    <a:pt x="11971" y="193736"/>
                  </a:lnTo>
                  <a:lnTo>
                    <a:pt x="14405" y="242886"/>
                  </a:lnTo>
                  <a:lnTo>
                    <a:pt x="16923" y="291612"/>
                  </a:lnTo>
                  <a:lnTo>
                    <a:pt x="19273" y="339560"/>
                  </a:lnTo>
                  <a:lnTo>
                    <a:pt x="21198" y="386374"/>
                  </a:lnTo>
                  <a:lnTo>
                    <a:pt x="10899" y="435629"/>
                  </a:lnTo>
                  <a:lnTo>
                    <a:pt x="4371" y="485143"/>
                  </a:lnTo>
                  <a:lnTo>
                    <a:pt x="958" y="534458"/>
                  </a:lnTo>
                  <a:lnTo>
                    <a:pt x="0" y="583118"/>
                  </a:lnTo>
                  <a:lnTo>
                    <a:pt x="839" y="630666"/>
                  </a:lnTo>
                  <a:lnTo>
                    <a:pt x="2817" y="676645"/>
                  </a:lnTo>
                  <a:lnTo>
                    <a:pt x="5276" y="720599"/>
                  </a:lnTo>
                  <a:lnTo>
                    <a:pt x="16763" y="732308"/>
                  </a:lnTo>
                  <a:lnTo>
                    <a:pt x="34218" y="738322"/>
                  </a:lnTo>
                  <a:lnTo>
                    <a:pt x="51674" y="737282"/>
                  </a:lnTo>
                  <a:lnTo>
                    <a:pt x="63161" y="727832"/>
                  </a:lnTo>
                  <a:lnTo>
                    <a:pt x="73864" y="682226"/>
                  </a:lnTo>
                  <a:lnTo>
                    <a:pt x="84821" y="637784"/>
                  </a:lnTo>
                  <a:lnTo>
                    <a:pt x="95929" y="593544"/>
                  </a:lnTo>
                  <a:lnTo>
                    <a:pt x="107089" y="548544"/>
                  </a:lnTo>
                  <a:lnTo>
                    <a:pt x="118198" y="501822"/>
                  </a:lnTo>
                  <a:lnTo>
                    <a:pt x="129154" y="452416"/>
                  </a:lnTo>
                  <a:lnTo>
                    <a:pt x="139858" y="399364"/>
                  </a:lnTo>
                  <a:lnTo>
                    <a:pt x="148964" y="349809"/>
                  </a:lnTo>
                  <a:lnTo>
                    <a:pt x="158715" y="300813"/>
                  </a:lnTo>
                  <a:lnTo>
                    <a:pt x="178928" y="203485"/>
                  </a:lnTo>
                  <a:lnTo>
                    <a:pt x="188781" y="154642"/>
                  </a:lnTo>
                  <a:lnTo>
                    <a:pt x="198057" y="105341"/>
                  </a:lnTo>
                  <a:lnTo>
                    <a:pt x="206451" y="55327"/>
                  </a:lnTo>
                  <a:lnTo>
                    <a:pt x="213659" y="4346"/>
                  </a:lnTo>
                  <a:lnTo>
                    <a:pt x="168325" y="3275"/>
                  </a:lnTo>
                  <a:lnTo>
                    <a:pt x="52693" y="1098"/>
                  </a:lnTo>
                  <a:lnTo>
                    <a:pt x="8172" y="0"/>
                  </a:lnTo>
                  <a:close/>
                </a:path>
              </a:pathLst>
            </a:custGeom>
            <a:solidFill>
              <a:srgbClr val="1F186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49" name="object 61"/>
            <p:cNvSpPr>
              <a:spLocks noChangeArrowheads="1"/>
            </p:cNvSpPr>
            <p:nvPr/>
          </p:nvSpPr>
          <p:spPr bwMode="auto">
            <a:xfrm>
              <a:off x="9073689" y="6075521"/>
              <a:ext cx="185513" cy="127647"/>
            </a:xfrm>
            <a:prstGeom prst="rect">
              <a:avLst/>
            </a:prstGeom>
            <a:blipFill dpi="0" rotWithShape="1">
              <a:blip r:embed="rId2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0" name="object 62"/>
            <p:cNvSpPr>
              <a:spLocks noChangeArrowheads="1"/>
            </p:cNvSpPr>
            <p:nvPr/>
          </p:nvSpPr>
          <p:spPr bwMode="auto">
            <a:xfrm>
              <a:off x="9073689" y="6090961"/>
              <a:ext cx="179440" cy="112049"/>
            </a:xfrm>
            <a:prstGeom prst="rect">
              <a:avLst/>
            </a:prstGeom>
            <a:blipFill dpi="0" rotWithShape="1">
              <a:blip r:embed="rId2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1" name="object 63"/>
            <p:cNvSpPr>
              <a:spLocks noChangeArrowheads="1"/>
            </p:cNvSpPr>
            <p:nvPr/>
          </p:nvSpPr>
          <p:spPr bwMode="auto">
            <a:xfrm>
              <a:off x="8665607" y="5551252"/>
              <a:ext cx="518072" cy="566840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2" name="object 64"/>
            <p:cNvSpPr>
              <a:spLocks noChangeArrowheads="1"/>
            </p:cNvSpPr>
            <p:nvPr/>
          </p:nvSpPr>
          <p:spPr bwMode="auto">
            <a:xfrm>
              <a:off x="8664293" y="5076367"/>
              <a:ext cx="334148" cy="646158"/>
            </a:xfrm>
            <a:prstGeom prst="rect">
              <a:avLst/>
            </a:prstGeom>
            <a:blipFill dpi="0" rotWithShape="1">
              <a:blip r:embed="rId2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3" name="object 65"/>
            <p:cNvSpPr>
              <a:spLocks/>
            </p:cNvSpPr>
            <p:nvPr/>
          </p:nvSpPr>
          <p:spPr bwMode="auto">
            <a:xfrm>
              <a:off x="8774660" y="4856029"/>
              <a:ext cx="239395" cy="278130"/>
            </a:xfrm>
            <a:custGeom>
              <a:avLst/>
              <a:gdLst/>
              <a:ahLst/>
              <a:cxnLst>
                <a:cxn ang="0">
                  <a:pos x="140368" y="0"/>
                </a:cxn>
                <a:cxn ang="0">
                  <a:pos x="76108" y="44907"/>
                </a:cxn>
                <a:cxn ang="0">
                  <a:pos x="55916" y="86067"/>
                </a:cxn>
                <a:cxn ang="0">
                  <a:pos x="49609" y="124524"/>
                </a:cxn>
                <a:cxn ang="0">
                  <a:pos x="50129" y="136708"/>
                </a:cxn>
                <a:cxn ang="0">
                  <a:pos x="45131" y="161083"/>
                </a:cxn>
                <a:cxn ang="0">
                  <a:pos x="36199" y="189528"/>
                </a:cxn>
                <a:cxn ang="0">
                  <a:pos x="22654" y="216884"/>
                </a:cxn>
                <a:cxn ang="0">
                  <a:pos x="3819" y="237990"/>
                </a:cxn>
                <a:cxn ang="0">
                  <a:pos x="0" y="247619"/>
                </a:cxn>
                <a:cxn ang="0">
                  <a:pos x="32761" y="268365"/>
                </a:cxn>
                <a:cxn ang="0">
                  <a:pos x="77080" y="277967"/>
                </a:cxn>
                <a:cxn ang="0">
                  <a:pos x="105006" y="276324"/>
                </a:cxn>
                <a:cxn ang="0">
                  <a:pos x="131168" y="266948"/>
                </a:cxn>
                <a:cxn ang="0">
                  <a:pos x="123840" y="256337"/>
                </a:cxn>
                <a:cxn ang="0">
                  <a:pos x="119227" y="245052"/>
                </a:cxn>
                <a:cxn ang="0">
                  <a:pos x="117327" y="234583"/>
                </a:cxn>
                <a:cxn ang="0">
                  <a:pos x="118142" y="226416"/>
                </a:cxn>
                <a:cxn ang="0">
                  <a:pos x="150227" y="224141"/>
                </a:cxn>
                <a:cxn ang="0">
                  <a:pos x="178377" y="209239"/>
                </a:cxn>
                <a:cxn ang="0">
                  <a:pos x="201372" y="182672"/>
                </a:cxn>
                <a:cxn ang="0">
                  <a:pos x="217989" y="145401"/>
                </a:cxn>
                <a:cxn ang="0">
                  <a:pos x="232596" y="102681"/>
                </a:cxn>
                <a:cxn ang="0">
                  <a:pos x="239335" y="65264"/>
                </a:cxn>
                <a:cxn ang="0">
                  <a:pos x="224910" y="32461"/>
                </a:cxn>
                <a:cxn ang="0">
                  <a:pos x="176027" y="3587"/>
                </a:cxn>
                <a:cxn ang="0">
                  <a:pos x="140368" y="0"/>
                </a:cxn>
              </a:cxnLst>
              <a:rect l="0" t="0" r="r" b="b"/>
              <a:pathLst>
                <a:path w="239395" h="278129">
                  <a:moveTo>
                    <a:pt x="140368" y="0"/>
                  </a:moveTo>
                  <a:lnTo>
                    <a:pt x="76108" y="44907"/>
                  </a:lnTo>
                  <a:lnTo>
                    <a:pt x="55916" y="86067"/>
                  </a:lnTo>
                  <a:lnTo>
                    <a:pt x="49609" y="124524"/>
                  </a:lnTo>
                  <a:lnTo>
                    <a:pt x="50129" y="136708"/>
                  </a:lnTo>
                  <a:lnTo>
                    <a:pt x="45131" y="161083"/>
                  </a:lnTo>
                  <a:lnTo>
                    <a:pt x="36199" y="189528"/>
                  </a:lnTo>
                  <a:lnTo>
                    <a:pt x="22654" y="216884"/>
                  </a:lnTo>
                  <a:lnTo>
                    <a:pt x="3819" y="237990"/>
                  </a:lnTo>
                  <a:lnTo>
                    <a:pt x="0" y="247619"/>
                  </a:lnTo>
                  <a:lnTo>
                    <a:pt x="32761" y="268365"/>
                  </a:lnTo>
                  <a:lnTo>
                    <a:pt x="77080" y="277967"/>
                  </a:lnTo>
                  <a:lnTo>
                    <a:pt x="105006" y="276324"/>
                  </a:lnTo>
                  <a:lnTo>
                    <a:pt x="131168" y="266948"/>
                  </a:lnTo>
                  <a:lnTo>
                    <a:pt x="123840" y="256337"/>
                  </a:lnTo>
                  <a:lnTo>
                    <a:pt x="119227" y="245052"/>
                  </a:lnTo>
                  <a:lnTo>
                    <a:pt x="117327" y="234583"/>
                  </a:lnTo>
                  <a:lnTo>
                    <a:pt x="118142" y="226416"/>
                  </a:lnTo>
                  <a:lnTo>
                    <a:pt x="150227" y="224141"/>
                  </a:lnTo>
                  <a:lnTo>
                    <a:pt x="178377" y="209239"/>
                  </a:lnTo>
                  <a:lnTo>
                    <a:pt x="201372" y="182672"/>
                  </a:lnTo>
                  <a:lnTo>
                    <a:pt x="217989" y="145401"/>
                  </a:lnTo>
                  <a:lnTo>
                    <a:pt x="232596" y="102681"/>
                  </a:lnTo>
                  <a:lnTo>
                    <a:pt x="239335" y="65264"/>
                  </a:lnTo>
                  <a:lnTo>
                    <a:pt x="224910" y="32461"/>
                  </a:lnTo>
                  <a:lnTo>
                    <a:pt x="176027" y="3587"/>
                  </a:lnTo>
                  <a:lnTo>
                    <a:pt x="140368" y="0"/>
                  </a:lnTo>
                  <a:close/>
                </a:path>
              </a:pathLst>
            </a:custGeom>
            <a:solidFill>
              <a:srgbClr val="FBD1A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54" name="object 66"/>
            <p:cNvSpPr>
              <a:spLocks noChangeArrowheads="1"/>
            </p:cNvSpPr>
            <p:nvPr/>
          </p:nvSpPr>
          <p:spPr bwMode="auto">
            <a:xfrm>
              <a:off x="8812401" y="4826534"/>
              <a:ext cx="240123" cy="222936"/>
            </a:xfrm>
            <a:prstGeom prst="rect">
              <a:avLst/>
            </a:prstGeom>
            <a:blipFill dpi="0" rotWithShape="1">
              <a:blip r:embed="rId2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5" name="object 67"/>
            <p:cNvSpPr>
              <a:spLocks noChangeArrowheads="1"/>
            </p:cNvSpPr>
            <p:nvPr/>
          </p:nvSpPr>
          <p:spPr bwMode="auto">
            <a:xfrm>
              <a:off x="9091056" y="5574400"/>
              <a:ext cx="108545" cy="102923"/>
            </a:xfrm>
            <a:prstGeom prst="rect">
              <a:avLst/>
            </a:prstGeom>
            <a:blipFill dpi="0" rotWithShape="1">
              <a:blip r:embed="rId2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6" name="object 68"/>
            <p:cNvSpPr>
              <a:spLocks noChangeArrowheads="1"/>
            </p:cNvSpPr>
            <p:nvPr/>
          </p:nvSpPr>
          <p:spPr bwMode="auto">
            <a:xfrm>
              <a:off x="8885564" y="5181835"/>
              <a:ext cx="247580" cy="450550"/>
            </a:xfrm>
            <a:prstGeom prst="rect">
              <a:avLst/>
            </a:prstGeom>
            <a:blipFill dpi="0" rotWithShape="1">
              <a:blip r:embed="rId30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7" name="object 69"/>
            <p:cNvSpPr>
              <a:spLocks noChangeArrowheads="1"/>
            </p:cNvSpPr>
            <p:nvPr/>
          </p:nvSpPr>
          <p:spPr bwMode="auto">
            <a:xfrm>
              <a:off x="9863128" y="3447373"/>
              <a:ext cx="182266" cy="289077"/>
            </a:xfrm>
            <a:prstGeom prst="rect">
              <a:avLst/>
            </a:prstGeom>
            <a:blipFill dpi="0" rotWithShape="1">
              <a:blip r:embed="rId31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/>
            </a:p>
          </p:txBody>
        </p:sp>
        <p:sp>
          <p:nvSpPr>
            <p:cNvPr id="16458" name="object 70"/>
            <p:cNvSpPr>
              <a:spLocks/>
            </p:cNvSpPr>
            <p:nvPr/>
          </p:nvSpPr>
          <p:spPr bwMode="auto">
            <a:xfrm>
              <a:off x="9667498" y="3436877"/>
              <a:ext cx="343535" cy="204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496"/>
                </a:cxn>
                <a:cxn ang="0">
                  <a:pos x="335289" y="204005"/>
                </a:cxn>
                <a:cxn ang="0">
                  <a:pos x="343284" y="198132"/>
                </a:cxn>
                <a:cxn ang="0">
                  <a:pos x="0" y="0"/>
                </a:cxn>
              </a:cxnLst>
              <a:rect l="0" t="0" r="r" b="b"/>
              <a:pathLst>
                <a:path w="343534" h="204470">
                  <a:moveTo>
                    <a:pt x="0" y="0"/>
                  </a:moveTo>
                  <a:lnTo>
                    <a:pt x="0" y="10496"/>
                  </a:lnTo>
                  <a:lnTo>
                    <a:pt x="335289" y="204005"/>
                  </a:lnTo>
                  <a:lnTo>
                    <a:pt x="343284" y="198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C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59" name="object 71"/>
            <p:cNvSpPr>
              <a:spLocks/>
            </p:cNvSpPr>
            <p:nvPr/>
          </p:nvSpPr>
          <p:spPr bwMode="auto">
            <a:xfrm>
              <a:off x="9667498" y="3146141"/>
              <a:ext cx="786765" cy="488950"/>
            </a:xfrm>
            <a:custGeom>
              <a:avLst/>
              <a:gdLst/>
              <a:ahLst/>
              <a:cxnLst>
                <a:cxn ang="0">
                  <a:pos x="503737" y="0"/>
                </a:cxn>
                <a:cxn ang="0">
                  <a:pos x="0" y="290736"/>
                </a:cxn>
                <a:cxn ang="0">
                  <a:pos x="343284" y="488868"/>
                </a:cxn>
                <a:cxn ang="0">
                  <a:pos x="786423" y="163372"/>
                </a:cxn>
                <a:cxn ang="0">
                  <a:pos x="503737" y="0"/>
                </a:cxn>
              </a:cxnLst>
              <a:rect l="0" t="0" r="r" b="b"/>
              <a:pathLst>
                <a:path w="786765" h="488950">
                  <a:moveTo>
                    <a:pt x="503737" y="0"/>
                  </a:moveTo>
                  <a:lnTo>
                    <a:pt x="0" y="290736"/>
                  </a:lnTo>
                  <a:lnTo>
                    <a:pt x="343284" y="488868"/>
                  </a:lnTo>
                  <a:lnTo>
                    <a:pt x="786423" y="163372"/>
                  </a:lnTo>
                  <a:lnTo>
                    <a:pt x="503737" y="0"/>
                  </a:lnTo>
                  <a:close/>
                </a:path>
              </a:pathLst>
            </a:custGeom>
            <a:solidFill>
              <a:srgbClr val="6A6AE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60" name="object 72"/>
            <p:cNvSpPr>
              <a:spLocks/>
            </p:cNvSpPr>
            <p:nvPr/>
          </p:nvSpPr>
          <p:spPr bwMode="auto">
            <a:xfrm>
              <a:off x="10138232" y="3417836"/>
              <a:ext cx="102870" cy="60960"/>
            </a:xfrm>
            <a:custGeom>
              <a:avLst/>
              <a:gdLst/>
              <a:ahLst/>
              <a:cxnLst>
                <a:cxn ang="0">
                  <a:pos x="102501" y="48272"/>
                </a:cxn>
                <a:cxn ang="0">
                  <a:pos x="63233" y="25654"/>
                </a:cxn>
                <a:cxn ang="0">
                  <a:pos x="65506" y="18796"/>
                </a:cxn>
                <a:cxn ang="0">
                  <a:pos x="63144" y="11785"/>
                </a:cxn>
                <a:cxn ang="0">
                  <a:pos x="56057" y="5765"/>
                </a:cxn>
                <a:cxn ang="0">
                  <a:pos x="45326" y="1447"/>
                </a:cxn>
                <a:cxn ang="0">
                  <a:pos x="33007" y="0"/>
                </a:cxn>
                <a:cxn ang="0">
                  <a:pos x="20701" y="1447"/>
                </a:cxn>
                <a:cxn ang="0">
                  <a:pos x="9956" y="5765"/>
                </a:cxn>
                <a:cxn ang="0">
                  <a:pos x="2489" y="11785"/>
                </a:cxn>
                <a:cxn ang="0">
                  <a:pos x="0" y="18796"/>
                </a:cxn>
                <a:cxn ang="0">
                  <a:pos x="2489" y="25920"/>
                </a:cxn>
                <a:cxn ang="0">
                  <a:pos x="9956" y="32321"/>
                </a:cxn>
                <a:cxn ang="0">
                  <a:pos x="20701" y="36258"/>
                </a:cxn>
                <a:cxn ang="0">
                  <a:pos x="33007" y="37566"/>
                </a:cxn>
                <a:cxn ang="0">
                  <a:pos x="43649" y="36436"/>
                </a:cxn>
                <a:cxn ang="0">
                  <a:pos x="85598" y="60680"/>
                </a:cxn>
                <a:cxn ang="0">
                  <a:pos x="102501" y="48272"/>
                </a:cxn>
              </a:cxnLst>
              <a:rect l="0" t="0" r="r" b="b"/>
              <a:pathLst>
                <a:path w="102870" h="60960">
                  <a:moveTo>
                    <a:pt x="102501" y="48272"/>
                  </a:moveTo>
                  <a:lnTo>
                    <a:pt x="63233" y="25654"/>
                  </a:lnTo>
                  <a:lnTo>
                    <a:pt x="65506" y="18796"/>
                  </a:lnTo>
                  <a:lnTo>
                    <a:pt x="63144" y="11785"/>
                  </a:lnTo>
                  <a:lnTo>
                    <a:pt x="56057" y="5765"/>
                  </a:lnTo>
                  <a:lnTo>
                    <a:pt x="45326" y="1447"/>
                  </a:lnTo>
                  <a:lnTo>
                    <a:pt x="33007" y="0"/>
                  </a:lnTo>
                  <a:lnTo>
                    <a:pt x="20701" y="1447"/>
                  </a:lnTo>
                  <a:lnTo>
                    <a:pt x="9956" y="5765"/>
                  </a:lnTo>
                  <a:lnTo>
                    <a:pt x="2489" y="11785"/>
                  </a:lnTo>
                  <a:lnTo>
                    <a:pt x="0" y="18796"/>
                  </a:lnTo>
                  <a:lnTo>
                    <a:pt x="2489" y="25920"/>
                  </a:lnTo>
                  <a:lnTo>
                    <a:pt x="9956" y="32321"/>
                  </a:lnTo>
                  <a:lnTo>
                    <a:pt x="20701" y="36258"/>
                  </a:lnTo>
                  <a:lnTo>
                    <a:pt x="33007" y="37566"/>
                  </a:lnTo>
                  <a:lnTo>
                    <a:pt x="43649" y="36436"/>
                  </a:lnTo>
                  <a:lnTo>
                    <a:pt x="85598" y="60680"/>
                  </a:lnTo>
                  <a:lnTo>
                    <a:pt x="102501" y="48272"/>
                  </a:lnTo>
                  <a:close/>
                </a:path>
              </a:pathLst>
            </a:custGeom>
            <a:solidFill>
              <a:srgbClr val="FF826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2636838" y="547688"/>
            <a:ext cx="4791075" cy="566737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en-US" smtClean="0">
                <a:solidFill>
                  <a:srgbClr val="6C398F"/>
                </a:solidFill>
                <a:latin typeface="Calibri" pitchFamily="34" charset="0"/>
                <a:ea typeface="UKIJ Inchike"/>
              </a:rPr>
              <a:t>СЕЛЕКЦИЈА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47663" y="2563813"/>
            <a:ext cx="8369300" cy="21526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692150" indent="-158750" eaLnBrk="1" hangingPunct="1">
              <a:lnSpc>
                <a:spcPct val="110000"/>
              </a:lnSpc>
              <a:spcBef>
                <a:spcPts val="100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ДРЖАВНА МАТУРА ЋЕ ЗАМЕНИТИ  ПРИЈЕМНИ ИСПИТ НА ВЕЋИНИ  ВИСОКОШКОЛСКИХ УСТАНОВА</a:t>
            </a:r>
            <a:endParaRPr lang="en-US" sz="2400" b="1">
              <a:cs typeface="Arial" pitchFamily="34" charset="0"/>
            </a:endParaRPr>
          </a:p>
          <a:p>
            <a:pPr marL="692150" indent="-158750" eaLnBrk="1" hangingPunct="1">
              <a:lnSpc>
                <a:spcPct val="110000"/>
              </a:lnSpc>
              <a:spcBef>
                <a:spcPts val="950"/>
              </a:spcBef>
            </a:pPr>
            <a:r>
              <a:rPr lang="en-US" sz="2400" b="1">
                <a:solidFill>
                  <a:srgbClr val="585858"/>
                </a:solidFill>
                <a:cs typeface="Arial" pitchFamily="34" charset="0"/>
              </a:rPr>
              <a:t>НА ОСНОВУ УПИСНИХ КРИТЕРИЈУМА  КОЈЕ ПРОПИШЕ ФАКУЛТЕТ КОЈИ ЖЕЛЕ ДА  УПИШУ, УЧЕНИЦИ ЋЕ БИРАТИ ПРЕДМЕТЕ  КОЈЕ ЋЕ ПОЛАГАТИ У ОКВИРУ ДРЖАВНЕ МАТУРЕ</a:t>
            </a:r>
            <a:endParaRPr lang="en-US" sz="2400" b="1">
              <a:cs typeface="Arial" pitchFamily="34" charset="0"/>
            </a:endParaRPr>
          </a:p>
        </p:txBody>
      </p:sp>
      <p:sp>
        <p:nvSpPr>
          <p:cNvPr id="16389" name="object 75"/>
          <p:cNvSpPr>
            <a:spLocks/>
          </p:cNvSpPr>
          <p:nvPr/>
        </p:nvSpPr>
        <p:spPr bwMode="auto">
          <a:xfrm>
            <a:off x="2898775" y="2317750"/>
            <a:ext cx="1535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922" y="0"/>
              </a:cxn>
            </a:cxnLst>
            <a:rect l="0" t="0" r="r" b="b"/>
            <a:pathLst>
              <a:path w="1535429">
                <a:moveTo>
                  <a:pt x="0" y="0"/>
                </a:moveTo>
                <a:lnTo>
                  <a:pt x="1534922" y="0"/>
                </a:lnTo>
              </a:path>
            </a:pathLst>
          </a:custGeom>
          <a:noFill/>
          <a:ln w="76200">
            <a:solidFill>
              <a:srgbClr val="6C398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object 76"/>
          <p:cNvSpPr>
            <a:spLocks/>
          </p:cNvSpPr>
          <p:nvPr/>
        </p:nvSpPr>
        <p:spPr bwMode="auto">
          <a:xfrm>
            <a:off x="2898775" y="4940300"/>
            <a:ext cx="15351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922" y="0"/>
              </a:cxn>
            </a:cxnLst>
            <a:rect l="0" t="0" r="r" b="b"/>
            <a:pathLst>
              <a:path w="1535429">
                <a:moveTo>
                  <a:pt x="0" y="0"/>
                </a:moveTo>
                <a:lnTo>
                  <a:pt x="1534922" y="0"/>
                </a:lnTo>
              </a:path>
            </a:pathLst>
          </a:custGeom>
          <a:noFill/>
          <a:ln w="76200">
            <a:solidFill>
              <a:srgbClr val="6C398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247</TotalTime>
  <Words>1275</Words>
  <Application>Microsoft Office PowerPoint</Application>
  <PresentationFormat>Custom</PresentationFormat>
  <Paragraphs>186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Arial</vt:lpstr>
      <vt:lpstr>UKIJ Inchike</vt:lpstr>
      <vt:lpstr>Arial Rounded MT Bold</vt:lpstr>
      <vt:lpstr>Wingdings</vt:lpstr>
      <vt:lpstr>Tahoma</vt:lpstr>
      <vt:lpstr>Noto Sans Symbols</vt:lpstr>
      <vt:lpstr>Times New Roman</vt:lpstr>
      <vt:lpstr>Office Theme</vt:lpstr>
      <vt:lpstr>Slide 1</vt:lpstr>
      <vt:lpstr>         Поштовани ученици                             Поштовани родитељи Пред вама је презентација у којој су приказане кључне одлике државне матуре.  </vt:lpstr>
      <vt:lpstr>Slide 3</vt:lpstr>
      <vt:lpstr>Slide 4</vt:lpstr>
      <vt:lpstr>Slide 5</vt:lpstr>
      <vt:lpstr>ШТА ДРЖАВНУ МАТУРУ                          ЧИНИ</vt:lpstr>
      <vt:lpstr>ЗАШТО СЕ УВОДИ ДРЖАВНА МАТУРА?</vt:lpstr>
      <vt:lpstr>СЕРТИФИКАЦИЈА</vt:lpstr>
      <vt:lpstr>СЕЛЕКЦИЈА</vt:lpstr>
      <vt:lpstr>ЕВАЛУАЦИЈА</vt:lpstr>
      <vt:lpstr>ВРЕМЕНСКА ЛИНИЈА ДРЖАВНЕ МАТУРЕ</vt:lpstr>
      <vt:lpstr>Шта ће се полагати у оквиру  матуре и завршног испита</vt:lpstr>
      <vt:lpstr>Slide 13</vt:lpstr>
      <vt:lpstr>ЛИСТА  ОПШТЕОБРАЗОВНИХ  ПРЕДМЕТА  *Ускоро ће листа бити допуњена са још три предмета: - Психологија - Филозофија - Социологија</vt:lpstr>
      <vt:lpstr>Slide 15</vt:lpstr>
      <vt:lpstr>Slide 16</vt:lpstr>
      <vt:lpstr>Како ће изгледати  полагање испита</vt:lpstr>
      <vt:lpstr>ЗАШТО НАМ ТРЕБА  ДРЖАВНА МАТУРА?</vt:lpstr>
      <vt:lpstr>Slide 19</vt:lpstr>
      <vt:lpstr>ВИШЕ ИНФОРМАЦИЈА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Ikonomov</dc:creator>
  <cp:lastModifiedBy>Tehnicko</cp:lastModifiedBy>
  <cp:revision>27</cp:revision>
  <dcterms:created xsi:type="dcterms:W3CDTF">2022-03-04T23:49:38Z</dcterms:created>
  <dcterms:modified xsi:type="dcterms:W3CDTF">2022-03-22T08:36:20Z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2022-03-04T00:00:00Z</vt:filetime>
  </property>
</Properties>
</file>